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9" r:id="rId3"/>
    <p:sldId id="292" r:id="rId4"/>
    <p:sldId id="260" r:id="rId5"/>
    <p:sldId id="293" r:id="rId6"/>
    <p:sldId id="294" r:id="rId7"/>
    <p:sldId id="295" r:id="rId8"/>
    <p:sldId id="269" r:id="rId9"/>
    <p:sldId id="296" r:id="rId10"/>
    <p:sldId id="297" r:id="rId11"/>
    <p:sldId id="268" r:id="rId12"/>
    <p:sldId id="266" r:id="rId13"/>
    <p:sldId id="298" r:id="rId14"/>
    <p:sldId id="299" r:id="rId15"/>
    <p:sldId id="300" r:id="rId16"/>
    <p:sldId id="274" r:id="rId17"/>
    <p:sldId id="301" r:id="rId18"/>
    <p:sldId id="272" r:id="rId19"/>
    <p:sldId id="280" r:id="rId20"/>
    <p:sldId id="277" r:id="rId21"/>
    <p:sldId id="28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4F3E51-4D0B-8F23-8638-CA6FD2EA66C4}" v="11" dt="2026-03-10T19:06:07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vana Stojanović" userId="S::jovana.stojanovic@akademijanis.edu.rs::a937e6d5-f267-498f-bb63-4a4eb984fe3c" providerId="AD" clId="Web-{BD4F3E51-4D0B-8F23-8638-CA6FD2EA66C4}"/>
    <pc:docChg chg="delSld">
      <pc:chgData name="Jovana Stojanović" userId="S::jovana.stojanovic@akademijanis.edu.rs::a937e6d5-f267-498f-bb63-4a4eb984fe3c" providerId="AD" clId="Web-{BD4F3E51-4D0B-8F23-8638-CA6FD2EA66C4}" dt="2026-03-10T19:06:07.692" v="10"/>
      <pc:docMkLst>
        <pc:docMk/>
      </pc:docMkLst>
      <pc:sldChg chg="del">
        <pc:chgData name="Jovana Stojanović" userId="S::jovana.stojanovic@akademijanis.edu.rs::a937e6d5-f267-498f-bb63-4a4eb984fe3c" providerId="AD" clId="Web-{BD4F3E51-4D0B-8F23-8638-CA6FD2EA66C4}" dt="2026-03-10T19:05:52.301" v="0"/>
        <pc:sldMkLst>
          <pc:docMk/>
          <pc:sldMk cId="339990814" sldId="291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5:55.692" v="1"/>
        <pc:sldMkLst>
          <pc:docMk/>
          <pc:sldMk cId="349264097" sldId="303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5:56.348" v="2"/>
        <pc:sldMkLst>
          <pc:docMk/>
          <pc:sldMk cId="704703765" sldId="304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5:57.504" v="3"/>
        <pc:sldMkLst>
          <pc:docMk/>
          <pc:sldMk cId="1699552608" sldId="305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5:57.989" v="4"/>
        <pc:sldMkLst>
          <pc:docMk/>
          <pc:sldMk cId="2155544156" sldId="306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5:59.692" v="5"/>
        <pc:sldMkLst>
          <pc:docMk/>
          <pc:sldMk cId="3960230063" sldId="307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6:00.473" v="6"/>
        <pc:sldMkLst>
          <pc:docMk/>
          <pc:sldMk cId="3168876661" sldId="308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6:02.927" v="7"/>
        <pc:sldMkLst>
          <pc:docMk/>
          <pc:sldMk cId="1772077117" sldId="309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6:05.958" v="8"/>
        <pc:sldMkLst>
          <pc:docMk/>
          <pc:sldMk cId="2992354068" sldId="310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6:06.958" v="9"/>
        <pc:sldMkLst>
          <pc:docMk/>
          <pc:sldMk cId="1043824526" sldId="311"/>
        </pc:sldMkLst>
      </pc:sldChg>
      <pc:sldChg chg="del">
        <pc:chgData name="Jovana Stojanović" userId="S::jovana.stojanovic@akademijanis.edu.rs::a937e6d5-f267-498f-bb63-4a4eb984fe3c" providerId="AD" clId="Web-{BD4F3E51-4D0B-8F23-8638-CA6FD2EA66C4}" dt="2026-03-10T19:06:07.692" v="10"/>
        <pc:sldMkLst>
          <pc:docMk/>
          <pc:sldMk cId="71041819" sldId="312"/>
        </pc:sldMkLst>
      </pc:sldChg>
    </pc:docChg>
  </pc:docChgLst>
  <pc:docChgLst>
    <pc:chgData clId="Web-{55EFC104-B0A9-13E0-222B-A11CC10B3B66}"/>
    <pc:docChg chg="modSld">
      <pc:chgData name="" userId="" providerId="" clId="Web-{55EFC104-B0A9-13E0-222B-A11CC10B3B66}" dt="2026-02-24T19:24:24.121" v="1" actId="20577"/>
      <pc:docMkLst>
        <pc:docMk/>
      </pc:docMkLst>
      <pc:sldChg chg="modSp">
        <pc:chgData name="" userId="" providerId="" clId="Web-{55EFC104-B0A9-13E0-222B-A11CC10B3B66}" dt="2026-02-24T19:24:24.121" v="1" actId="20577"/>
        <pc:sldMkLst>
          <pc:docMk/>
          <pc:sldMk cId="109857222" sldId="256"/>
        </pc:sldMkLst>
        <pc:spChg chg="mod">
          <ac:chgData name="" userId="" providerId="" clId="Web-{55EFC104-B0A9-13E0-222B-A11CC10B3B66}" dt="2026-02-24T19:24:24.121" v="1" actId="20577"/>
          <ac:spMkLst>
            <pc:docMk/>
            <pc:sldMk cId="109857222" sldId="256"/>
            <ac:spMk id="4" creationId="{805B07EE-BCD5-B526-8AF2-407083E03E5E}"/>
          </ac:spMkLst>
        </pc:spChg>
      </pc:sldChg>
    </pc:docChg>
  </pc:docChgLst>
  <pc:docChgLst>
    <pc:chgData name="Jovana Stojanović" userId="S::jovana.stojanovic@akademijanis.edu.rs::a937e6d5-f267-498f-bb63-4a4eb984fe3c" providerId="AD" clId="Web-{F15660C6-6638-BC14-9E8A-E3008282DB07}"/>
    <pc:docChg chg="addSld delSld modSld sldOrd">
      <pc:chgData name="Jovana Stojanović" userId="S::jovana.stojanovic@akademijanis.edu.rs::a937e6d5-f267-498f-bb63-4a4eb984fe3c" providerId="AD" clId="Web-{F15660C6-6638-BC14-9E8A-E3008282DB07}" dt="2026-02-24T13:21:30.526" v="1230" actId="14100"/>
      <pc:docMkLst>
        <pc:docMk/>
      </pc:docMkLst>
      <pc:sldChg chg="modSp">
        <pc:chgData name="Jovana Stojanović" userId="S::jovana.stojanovic@akademijanis.edu.rs::a937e6d5-f267-498f-bb63-4a4eb984fe3c" providerId="AD" clId="Web-{F15660C6-6638-BC14-9E8A-E3008282DB07}" dt="2026-02-24T11:11:09.225" v="9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F15660C6-6638-BC14-9E8A-E3008282DB07}" dt="2026-02-24T11:11:09.225" v="9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delSp modSp">
        <pc:chgData name="Jovana Stojanović" userId="S::jovana.stojanovic@akademijanis.edu.rs::a937e6d5-f267-498f-bb63-4a4eb984fe3c" providerId="AD" clId="Web-{F15660C6-6638-BC14-9E8A-E3008282DB07}" dt="2026-02-24T11:19:54.357" v="62" actId="1076"/>
        <pc:sldMkLst>
          <pc:docMk/>
          <pc:sldMk cId="2136408578" sldId="259"/>
        </pc:sldMkLst>
        <pc:spChg chg="mod">
          <ac:chgData name="Jovana Stojanović" userId="S::jovana.stojanovic@akademijanis.edu.rs::a937e6d5-f267-498f-bb63-4a4eb984fe3c" providerId="AD" clId="Web-{F15660C6-6638-BC14-9E8A-E3008282DB07}" dt="2026-02-24T11:19:54.357" v="62" actId="1076"/>
          <ac:spMkLst>
            <pc:docMk/>
            <pc:sldMk cId="2136408578" sldId="259"/>
            <ac:spMk id="3" creationId="{D36AC11E-5BEE-307B-6206-10AE1C3731ED}"/>
          </ac:spMkLst>
        </pc:spChg>
      </pc:sldChg>
      <pc:sldChg chg="modSp">
        <pc:chgData name="Jovana Stojanović" userId="S::jovana.stojanovic@akademijanis.edu.rs::a937e6d5-f267-498f-bb63-4a4eb984fe3c" providerId="AD" clId="Web-{F15660C6-6638-BC14-9E8A-E3008282DB07}" dt="2026-02-24T11:45:16.595" v="132" actId="20577"/>
        <pc:sldMkLst>
          <pc:docMk/>
          <pc:sldMk cId="3866088631" sldId="260"/>
        </pc:sldMkLst>
        <pc:spChg chg="mod">
          <ac:chgData name="Jovana Stojanović" userId="S::jovana.stojanovic@akademijanis.edu.rs::a937e6d5-f267-498f-bb63-4a4eb984fe3c" providerId="AD" clId="Web-{F15660C6-6638-BC14-9E8A-E3008282DB07}" dt="2026-02-24T11:40:59.151" v="118" actId="20577"/>
          <ac:spMkLst>
            <pc:docMk/>
            <pc:sldMk cId="3866088631" sldId="260"/>
            <ac:spMk id="2" creationId="{8F7CD23A-527A-B4DE-FC24-BDBB8F23149D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1:45:16.595" v="132" actId="20577"/>
          <ac:spMkLst>
            <pc:docMk/>
            <pc:sldMk cId="3866088631" sldId="260"/>
            <ac:spMk id="3" creationId="{49A91CAB-D9ED-B15C-390C-C60286BE57B8}"/>
          </ac:spMkLst>
        </pc:spChg>
      </pc:sldChg>
      <pc:sldChg chg="addSp delSp modSp">
        <pc:chgData name="Jovana Stojanović" userId="S::jovana.stojanovic@akademijanis.edu.rs::a937e6d5-f267-498f-bb63-4a4eb984fe3c" providerId="AD" clId="Web-{F15660C6-6638-BC14-9E8A-E3008282DB07}" dt="2026-02-24T12:32:23.317" v="710" actId="20577"/>
        <pc:sldMkLst>
          <pc:docMk/>
          <pc:sldMk cId="3282269751" sldId="266"/>
        </pc:sldMkLst>
        <pc:spChg chg="mod">
          <ac:chgData name="Jovana Stojanović" userId="S::jovana.stojanovic@akademijanis.edu.rs::a937e6d5-f267-498f-bb63-4a4eb984fe3c" providerId="AD" clId="Web-{F15660C6-6638-BC14-9E8A-E3008282DB07}" dt="2026-02-24T12:30:17.234" v="647" actId="1076"/>
          <ac:spMkLst>
            <pc:docMk/>
            <pc:sldMk cId="3282269751" sldId="266"/>
            <ac:spMk id="2" creationId="{BC388B97-E15A-F6CB-2A9D-0936A1CD71F6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2:32:23.317" v="710" actId="20577"/>
          <ac:spMkLst>
            <pc:docMk/>
            <pc:sldMk cId="3282269751" sldId="266"/>
            <ac:spMk id="3" creationId="{24FFFE25-3594-8522-0427-FFAAE92007BA}"/>
          </ac:spMkLst>
        </pc:spChg>
        <pc:spChg chg="add mod">
          <ac:chgData name="Jovana Stojanović" userId="S::jovana.stojanovic@akademijanis.edu.rs::a937e6d5-f267-498f-bb63-4a4eb984fe3c" providerId="AD" clId="Web-{F15660C6-6638-BC14-9E8A-E3008282DB07}" dt="2026-02-24T12:30:47.064" v="651" actId="1076"/>
          <ac:spMkLst>
            <pc:docMk/>
            <pc:sldMk cId="3282269751" sldId="266"/>
            <ac:spMk id="11" creationId="{9904DCC3-5941-BB57-6077-8F4ADA1E980C}"/>
          </ac:spMkLst>
        </pc:spChg>
        <pc:spChg chg="add mod">
          <ac:chgData name="Jovana Stojanović" userId="S::jovana.stojanovic@akademijanis.edu.rs::a937e6d5-f267-498f-bb63-4a4eb984fe3c" providerId="AD" clId="Web-{F15660C6-6638-BC14-9E8A-E3008282DB07}" dt="2026-02-24T12:30:47.095" v="652" actId="1076"/>
          <ac:spMkLst>
            <pc:docMk/>
            <pc:sldMk cId="3282269751" sldId="266"/>
            <ac:spMk id="12" creationId="{45417395-740D-6108-92D2-B8F23E13DEA2}"/>
          </ac:spMkLst>
        </pc:spChg>
        <pc:spChg chg="add mod">
          <ac:chgData name="Jovana Stojanović" userId="S::jovana.stojanovic@akademijanis.edu.rs::a937e6d5-f267-498f-bb63-4a4eb984fe3c" providerId="AD" clId="Web-{F15660C6-6638-BC14-9E8A-E3008282DB07}" dt="2026-02-24T12:30:47.111" v="653" actId="1076"/>
          <ac:spMkLst>
            <pc:docMk/>
            <pc:sldMk cId="3282269751" sldId="266"/>
            <ac:spMk id="13" creationId="{92A45CE7-0959-0213-5126-9D20D30199E9}"/>
          </ac:spMkLst>
        </pc:spChg>
        <pc:spChg chg="add mod">
          <ac:chgData name="Jovana Stojanović" userId="S::jovana.stojanovic@akademijanis.edu.rs::a937e6d5-f267-498f-bb63-4a4eb984fe3c" providerId="AD" clId="Web-{F15660C6-6638-BC14-9E8A-E3008282DB07}" dt="2026-02-24T12:30:47.126" v="654" actId="1076"/>
          <ac:spMkLst>
            <pc:docMk/>
            <pc:sldMk cId="3282269751" sldId="266"/>
            <ac:spMk id="14" creationId="{4E2DF2E0-832D-6A9C-4DEE-2C246A109496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30:47.048" v="650" actId="1076"/>
          <ac:picMkLst>
            <pc:docMk/>
            <pc:sldMk cId="3282269751" sldId="266"/>
            <ac:picMk id="9" creationId="{CD023E69-6B3D-ADF4-2550-DEB916C5DF3C}"/>
          </ac:picMkLst>
        </pc:picChg>
        <pc:cxnChg chg="add mod">
          <ac:chgData name="Jovana Stojanović" userId="S::jovana.stojanovic@akademijanis.edu.rs::a937e6d5-f267-498f-bb63-4a4eb984fe3c" providerId="AD" clId="Web-{F15660C6-6638-BC14-9E8A-E3008282DB07}" dt="2026-02-24T12:30:47.142" v="655" actId="1076"/>
          <ac:cxnSpMkLst>
            <pc:docMk/>
            <pc:sldMk cId="3282269751" sldId="266"/>
            <ac:cxnSpMk id="15" creationId="{CD8927B9-46CD-4B8B-1E16-EC703645417C}"/>
          </ac:cxnSpMkLst>
        </pc:cxnChg>
        <pc:cxnChg chg="add mod">
          <ac:chgData name="Jovana Stojanović" userId="S::jovana.stojanovic@akademijanis.edu.rs::a937e6d5-f267-498f-bb63-4a4eb984fe3c" providerId="AD" clId="Web-{F15660C6-6638-BC14-9E8A-E3008282DB07}" dt="2026-02-24T12:30:47.158" v="656" actId="1076"/>
          <ac:cxnSpMkLst>
            <pc:docMk/>
            <pc:sldMk cId="3282269751" sldId="266"/>
            <ac:cxnSpMk id="16" creationId="{C38DDA23-6997-B9A5-F3A4-56D4774217EF}"/>
          </ac:cxnSpMkLst>
        </pc:cxnChg>
      </pc:sldChg>
      <pc:sldChg chg="addSp modSp">
        <pc:chgData name="Jovana Stojanović" userId="S::jovana.stojanovic@akademijanis.edu.rs::a937e6d5-f267-498f-bb63-4a4eb984fe3c" providerId="AD" clId="Web-{F15660C6-6638-BC14-9E8A-E3008282DB07}" dt="2026-02-24T12:14:15.942" v="348" actId="1076"/>
        <pc:sldMkLst>
          <pc:docMk/>
          <pc:sldMk cId="1501076091" sldId="268"/>
        </pc:sldMkLst>
        <pc:spChg chg="mod">
          <ac:chgData name="Jovana Stojanović" userId="S::jovana.stojanovic@akademijanis.edu.rs::a937e6d5-f267-498f-bb63-4a4eb984fe3c" providerId="AD" clId="Web-{F15660C6-6638-BC14-9E8A-E3008282DB07}" dt="2026-02-24T12:12:31.593" v="315" actId="20577"/>
          <ac:spMkLst>
            <pc:docMk/>
            <pc:sldMk cId="1501076091" sldId="268"/>
            <ac:spMk id="2" creationId="{AD974A7C-E024-74ED-70EF-3B7DF7651BD1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2:14:15.942" v="348" actId="1076"/>
          <ac:spMkLst>
            <pc:docMk/>
            <pc:sldMk cId="1501076091" sldId="268"/>
            <ac:spMk id="3" creationId="{DFA239B0-1322-4504-D4FE-00FD5D94ECB7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13:50.472" v="340" actId="1076"/>
          <ac:picMkLst>
            <pc:docMk/>
            <pc:sldMk cId="1501076091" sldId="268"/>
            <ac:picMk id="4" creationId="{5EC2A159-3340-EF31-A036-9EADC2DB9EA8}"/>
          </ac:picMkLst>
        </pc:picChg>
      </pc:sldChg>
      <pc:sldChg chg="addSp modSp">
        <pc:chgData name="Jovana Stojanović" userId="S::jovana.stojanovic@akademijanis.edu.rs::a937e6d5-f267-498f-bb63-4a4eb984fe3c" providerId="AD" clId="Web-{F15660C6-6638-BC14-9E8A-E3008282DB07}" dt="2026-02-24T12:01:16.482" v="243" actId="1076"/>
        <pc:sldMkLst>
          <pc:docMk/>
          <pc:sldMk cId="3072154917" sldId="269"/>
        </pc:sldMkLst>
        <pc:spChg chg="mod">
          <ac:chgData name="Jovana Stojanović" userId="S::jovana.stojanovic@akademijanis.edu.rs::a937e6d5-f267-498f-bb63-4a4eb984fe3c" providerId="AD" clId="Web-{F15660C6-6638-BC14-9E8A-E3008282DB07}" dt="2026-02-24T11:59:03.479" v="221" actId="20577"/>
          <ac:spMkLst>
            <pc:docMk/>
            <pc:sldMk cId="3072154917" sldId="269"/>
            <ac:spMk id="2" creationId="{33E20D22-7DF1-6CD0-1D16-0DCF71210465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1:59:58.277" v="225" actId="20577"/>
          <ac:spMkLst>
            <pc:docMk/>
            <pc:sldMk cId="3072154917" sldId="269"/>
            <ac:spMk id="3" creationId="{0061534B-740A-461B-814B-9EA06FCBCA21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00:23.262" v="235" actId="1076"/>
          <ac:picMkLst>
            <pc:docMk/>
            <pc:sldMk cId="3072154917" sldId="269"/>
            <ac:picMk id="4" creationId="{EB611E0D-5B2A-A50C-1B95-A176B47C36C8}"/>
          </ac:picMkLst>
        </pc:picChg>
        <pc:picChg chg="add mod modCrop">
          <ac:chgData name="Jovana Stojanović" userId="S::jovana.stojanovic@akademijanis.edu.rs::a937e6d5-f267-498f-bb63-4a4eb984fe3c" providerId="AD" clId="Web-{F15660C6-6638-BC14-9E8A-E3008282DB07}" dt="2026-02-24T12:01:16.482" v="243" actId="1076"/>
          <ac:picMkLst>
            <pc:docMk/>
            <pc:sldMk cId="3072154917" sldId="269"/>
            <ac:picMk id="9" creationId="{9BA0ABB9-4E0F-C2F8-F440-C90933536CAD}"/>
          </ac:picMkLst>
        </pc:picChg>
      </pc:sldChg>
      <pc:sldChg chg="modSp">
        <pc:chgData name="Jovana Stojanović" userId="S::jovana.stojanovic@akademijanis.edu.rs::a937e6d5-f267-498f-bb63-4a4eb984fe3c" providerId="AD" clId="Web-{F15660C6-6638-BC14-9E8A-E3008282DB07}" dt="2026-02-24T13:10:44.429" v="1223" actId="20577"/>
        <pc:sldMkLst>
          <pc:docMk/>
          <pc:sldMk cId="2618913106" sldId="272"/>
        </pc:sldMkLst>
        <pc:spChg chg="mod">
          <ac:chgData name="Jovana Stojanović" userId="S::jovana.stojanovic@akademijanis.edu.rs::a937e6d5-f267-498f-bb63-4a4eb984fe3c" providerId="AD" clId="Web-{F15660C6-6638-BC14-9E8A-E3008282DB07}" dt="2026-02-24T13:09:29.678" v="1196" actId="20577"/>
          <ac:spMkLst>
            <pc:docMk/>
            <pc:sldMk cId="2618913106" sldId="272"/>
            <ac:spMk id="2" creationId="{5A49FBE7-180E-406A-3759-58CE2F4F9CD2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3:10:44.429" v="1223" actId="20577"/>
          <ac:spMkLst>
            <pc:docMk/>
            <pc:sldMk cId="2618913106" sldId="272"/>
            <ac:spMk id="3" creationId="{76424889-95D0-A86C-922F-E3E839F6E33A}"/>
          </ac:spMkLst>
        </pc:spChg>
      </pc:sldChg>
      <pc:sldChg chg="addSp delSp modSp">
        <pc:chgData name="Jovana Stojanović" userId="S::jovana.stojanovic@akademijanis.edu.rs::a937e6d5-f267-498f-bb63-4a4eb984fe3c" providerId="AD" clId="Web-{F15660C6-6638-BC14-9E8A-E3008282DB07}" dt="2026-02-24T13:04:25.090" v="1163" actId="20577"/>
        <pc:sldMkLst>
          <pc:docMk/>
          <pc:sldMk cId="1679515279" sldId="274"/>
        </pc:sldMkLst>
        <pc:spChg chg="add mod">
          <ac:chgData name="Jovana Stojanović" userId="S::jovana.stojanovic@akademijanis.edu.rs::a937e6d5-f267-498f-bb63-4a4eb984fe3c" providerId="AD" clId="Web-{F15660C6-6638-BC14-9E8A-E3008282DB07}" dt="2026-02-24T13:04:25.090" v="1163" actId="20577"/>
          <ac:spMkLst>
            <pc:docMk/>
            <pc:sldMk cId="1679515279" sldId="274"/>
            <ac:spMk id="9" creationId="{BF5435BE-0638-02DE-F0D3-99D67DDFD310}"/>
          </ac:spMkLst>
        </pc:spChg>
        <pc:spChg chg="add mod">
          <ac:chgData name="Jovana Stojanović" userId="S::jovana.stojanovic@akademijanis.edu.rs::a937e6d5-f267-498f-bb63-4a4eb984fe3c" providerId="AD" clId="Web-{F15660C6-6638-BC14-9E8A-E3008282DB07}" dt="2026-02-24T12:58:01.638" v="1022" actId="1076"/>
          <ac:spMkLst>
            <pc:docMk/>
            <pc:sldMk cId="1679515279" sldId="274"/>
            <ac:spMk id="12" creationId="{47AEE617-EE00-6B86-9B59-123033F0E11E}"/>
          </ac:spMkLst>
        </pc:spChg>
      </pc:sldChg>
      <pc:sldChg chg="modSp">
        <pc:chgData name="Jovana Stojanović" userId="S::jovana.stojanovic@akademijanis.edu.rs::a937e6d5-f267-498f-bb63-4a4eb984fe3c" providerId="AD" clId="Web-{F15660C6-6638-BC14-9E8A-E3008282DB07}" dt="2026-02-24T13:21:30.526" v="1230" actId="14100"/>
        <pc:sldMkLst>
          <pc:docMk/>
          <pc:sldMk cId="25745239" sldId="280"/>
        </pc:sldMkLst>
        <pc:spChg chg="mod">
          <ac:chgData name="Jovana Stojanović" userId="S::jovana.stojanovic@akademijanis.edu.rs::a937e6d5-f267-498f-bb63-4a4eb984fe3c" providerId="AD" clId="Web-{F15660C6-6638-BC14-9E8A-E3008282DB07}" dt="2026-02-24T13:14:34.245" v="1226" actId="1076"/>
          <ac:spMkLst>
            <pc:docMk/>
            <pc:sldMk cId="25745239" sldId="280"/>
            <ac:spMk id="2" creationId="{B45B0864-B9F4-C71C-B7D0-2366D0CA4FCF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3:21:30.526" v="1230" actId="14100"/>
          <ac:spMkLst>
            <pc:docMk/>
            <pc:sldMk cId="25745239" sldId="280"/>
            <ac:spMk id="3" creationId="{5753DDCA-1ADC-6763-67B6-57E0E8229DB4}"/>
          </ac:spMkLst>
        </pc:spChg>
      </pc:sldChg>
      <pc:sldChg chg="modSp add ord replId">
        <pc:chgData name="Jovana Stojanović" userId="S::jovana.stojanovic@akademijanis.edu.rs::a937e6d5-f267-498f-bb63-4a4eb984fe3c" providerId="AD" clId="Web-{F15660C6-6638-BC14-9E8A-E3008282DB07}" dt="2026-02-24T11:40:46.776" v="116"/>
        <pc:sldMkLst>
          <pc:docMk/>
          <pc:sldMk cId="3736299971" sldId="292"/>
        </pc:sldMkLst>
        <pc:spChg chg="mod">
          <ac:chgData name="Jovana Stojanović" userId="S::jovana.stojanovic@akademijanis.edu.rs::a937e6d5-f267-498f-bb63-4a4eb984fe3c" providerId="AD" clId="Web-{F15660C6-6638-BC14-9E8A-E3008282DB07}" dt="2026-02-24T11:40:42.010" v="115" actId="20577"/>
          <ac:spMkLst>
            <pc:docMk/>
            <pc:sldMk cId="3736299971" sldId="292"/>
            <ac:spMk id="3" creationId="{EA2A6F33-F099-14DB-A84A-605AE994B808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F15660C6-6638-BC14-9E8A-E3008282DB07}" dt="2026-02-24T11:46:23.955" v="138" actId="1076"/>
        <pc:sldMkLst>
          <pc:docMk/>
          <pc:sldMk cId="3754467298" sldId="293"/>
        </pc:sldMkLst>
        <pc:spChg chg="mod">
          <ac:chgData name="Jovana Stojanović" userId="S::jovana.stojanovic@akademijanis.edu.rs::a937e6d5-f267-498f-bb63-4a4eb984fe3c" providerId="AD" clId="Web-{F15660C6-6638-BC14-9E8A-E3008282DB07}" dt="2026-02-24T11:45:27.908" v="134" actId="20577"/>
          <ac:spMkLst>
            <pc:docMk/>
            <pc:sldMk cId="3754467298" sldId="293"/>
            <ac:spMk id="2" creationId="{C04E8C80-56F9-C9F8-B2C4-6E9FABC1BE5D}"/>
          </ac:spMkLst>
        </pc:spChg>
        <pc:picChg chg="add mod ord">
          <ac:chgData name="Jovana Stojanović" userId="S::jovana.stojanovic@akademijanis.edu.rs::a937e6d5-f267-498f-bb63-4a4eb984fe3c" providerId="AD" clId="Web-{F15660C6-6638-BC14-9E8A-E3008282DB07}" dt="2026-02-24T11:46:23.955" v="138" actId="1076"/>
          <ac:picMkLst>
            <pc:docMk/>
            <pc:sldMk cId="3754467298" sldId="293"/>
            <ac:picMk id="4" creationId="{4BFE0082-21F5-3359-43A2-254933308978}"/>
          </ac:picMkLst>
        </pc:picChg>
      </pc:sldChg>
      <pc:sldChg chg="modSp add ord replId">
        <pc:chgData name="Jovana Stojanović" userId="S::jovana.stojanovic@akademijanis.edu.rs::a937e6d5-f267-498f-bb63-4a4eb984fe3c" providerId="AD" clId="Web-{F15660C6-6638-BC14-9E8A-E3008282DB07}" dt="2026-02-24T11:52:49.553" v="159" actId="20577"/>
        <pc:sldMkLst>
          <pc:docMk/>
          <pc:sldMk cId="2804497149" sldId="294"/>
        </pc:sldMkLst>
        <pc:spChg chg="mod">
          <ac:chgData name="Jovana Stojanović" userId="S::jovana.stojanovic@akademijanis.edu.rs::a937e6d5-f267-498f-bb63-4a4eb984fe3c" providerId="AD" clId="Web-{F15660C6-6638-BC14-9E8A-E3008282DB07}" dt="2026-02-24T11:52:49.553" v="159" actId="20577"/>
          <ac:spMkLst>
            <pc:docMk/>
            <pc:sldMk cId="2804497149" sldId="294"/>
            <ac:spMk id="2" creationId="{A19DB11E-CC48-94C2-54F2-A04B0E71DA16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1:52:44.241" v="158" actId="20577"/>
          <ac:spMkLst>
            <pc:docMk/>
            <pc:sldMk cId="2804497149" sldId="294"/>
            <ac:spMk id="3" creationId="{1E54C8DE-46FA-9672-E4D0-9BF82B71652E}"/>
          </ac:spMkLst>
        </pc:spChg>
      </pc:sldChg>
      <pc:sldChg chg="addSp modSp add replId">
        <pc:chgData name="Jovana Stojanović" userId="S::jovana.stojanovic@akademijanis.edu.rs::a937e6d5-f267-498f-bb63-4a4eb984fe3c" providerId="AD" clId="Web-{F15660C6-6638-BC14-9E8A-E3008282DB07}" dt="2026-02-24T11:57:17.116" v="214" actId="20577"/>
        <pc:sldMkLst>
          <pc:docMk/>
          <pc:sldMk cId="1053354031" sldId="295"/>
        </pc:sldMkLst>
        <pc:spChg chg="mod">
          <ac:chgData name="Jovana Stojanović" userId="S::jovana.stojanovic@akademijanis.edu.rs::a937e6d5-f267-498f-bb63-4a4eb984fe3c" providerId="AD" clId="Web-{F15660C6-6638-BC14-9E8A-E3008282DB07}" dt="2026-02-24T11:56:58.615" v="208" actId="1076"/>
          <ac:spMkLst>
            <pc:docMk/>
            <pc:sldMk cId="1053354031" sldId="295"/>
            <ac:spMk id="2" creationId="{FEAE8B1B-6F0B-CBE3-A529-AAA747DD2981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1:57:17.116" v="214" actId="20577"/>
          <ac:spMkLst>
            <pc:docMk/>
            <pc:sldMk cId="1053354031" sldId="295"/>
            <ac:spMk id="3" creationId="{5A97B30C-E415-4A4F-EFC2-34EF9E25429F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1:56:53.349" v="206" actId="1076"/>
          <ac:picMkLst>
            <pc:docMk/>
            <pc:sldMk cId="1053354031" sldId="295"/>
            <ac:picMk id="4" creationId="{78C5BE4A-62F2-91FC-2454-8A082678CB63}"/>
          </ac:picMkLst>
        </pc:picChg>
        <pc:picChg chg="add mod modCrop">
          <ac:chgData name="Jovana Stojanović" userId="S::jovana.stojanovic@akademijanis.edu.rs::a937e6d5-f267-498f-bb63-4a4eb984fe3c" providerId="AD" clId="Web-{F15660C6-6638-BC14-9E8A-E3008282DB07}" dt="2026-02-24T11:56:53.365" v="207" actId="1076"/>
          <ac:picMkLst>
            <pc:docMk/>
            <pc:sldMk cId="1053354031" sldId="295"/>
            <ac:picMk id="9" creationId="{149BDE4F-90E2-0B43-48F0-6A8E49A8EA3C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F15660C6-6638-BC14-9E8A-E3008282DB07}" dt="2026-02-24T12:05:50.533" v="271" actId="1076"/>
        <pc:sldMkLst>
          <pc:docMk/>
          <pc:sldMk cId="371274998" sldId="296"/>
        </pc:sldMkLst>
        <pc:spChg chg="mod">
          <ac:chgData name="Jovana Stojanović" userId="S::jovana.stojanovic@akademijanis.edu.rs::a937e6d5-f267-498f-bb63-4a4eb984fe3c" providerId="AD" clId="Web-{F15660C6-6638-BC14-9E8A-E3008282DB07}" dt="2026-02-24T12:04:14.188" v="256" actId="1076"/>
          <ac:spMkLst>
            <pc:docMk/>
            <pc:sldMk cId="371274998" sldId="296"/>
            <ac:spMk id="2" creationId="{8EB3D9F5-35EA-3693-A616-8A4A32884EAF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2:05:50.533" v="271" actId="1076"/>
          <ac:spMkLst>
            <pc:docMk/>
            <pc:sldMk cId="371274998" sldId="296"/>
            <ac:spMk id="3" creationId="{2AA3822F-C677-6D93-A31A-46178A508A7A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05:26.252" v="269" actId="1076"/>
          <ac:picMkLst>
            <pc:docMk/>
            <pc:sldMk cId="371274998" sldId="296"/>
            <ac:picMk id="11" creationId="{8A48BA2A-4692-274B-F6B9-068C7FDDDEEA}"/>
          </ac:picMkLst>
        </pc:picChg>
        <pc:picChg chg="add mod modCrop">
          <ac:chgData name="Jovana Stojanović" userId="S::jovana.stojanovic@akademijanis.edu.rs::a937e6d5-f267-498f-bb63-4a4eb984fe3c" providerId="AD" clId="Web-{F15660C6-6638-BC14-9E8A-E3008282DB07}" dt="2026-02-24T12:05:22.814" v="268" actId="1076"/>
          <ac:picMkLst>
            <pc:docMk/>
            <pc:sldMk cId="371274998" sldId="296"/>
            <ac:picMk id="12" creationId="{D98BCDFC-6B36-C91F-3E05-5F7E0B3CAF38}"/>
          </ac:picMkLst>
        </pc:picChg>
      </pc:sldChg>
      <pc:sldChg chg="modSp add ord replId">
        <pc:chgData name="Jovana Stojanović" userId="S::jovana.stojanovic@akademijanis.edu.rs::a937e6d5-f267-498f-bb63-4a4eb984fe3c" providerId="AD" clId="Web-{F15660C6-6638-BC14-9E8A-E3008282DB07}" dt="2026-02-24T12:17:21.823" v="361" actId="20577"/>
        <pc:sldMkLst>
          <pc:docMk/>
          <pc:sldMk cId="3599113667" sldId="297"/>
        </pc:sldMkLst>
        <pc:spChg chg="mod">
          <ac:chgData name="Jovana Stojanović" userId="S::jovana.stojanovic@akademijanis.edu.rs::a937e6d5-f267-498f-bb63-4a4eb984fe3c" providerId="AD" clId="Web-{F15660C6-6638-BC14-9E8A-E3008282DB07}" dt="2026-02-24T12:09:12.676" v="289" actId="20577"/>
          <ac:spMkLst>
            <pc:docMk/>
            <pc:sldMk cId="3599113667" sldId="297"/>
            <ac:spMk id="2" creationId="{708FA6FC-3AD1-FB11-5D10-00D5FD509DC9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2:17:21.823" v="361" actId="20577"/>
          <ac:spMkLst>
            <pc:docMk/>
            <pc:sldMk cId="3599113667" sldId="297"/>
            <ac:spMk id="3" creationId="{856D73A7-4618-8B96-92A2-B2BF80CEB84F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F15660C6-6638-BC14-9E8A-E3008282DB07}" dt="2026-02-24T12:36:18.870" v="819" actId="1076"/>
        <pc:sldMkLst>
          <pc:docMk/>
          <pc:sldMk cId="529876477" sldId="298"/>
        </pc:sldMkLst>
        <pc:spChg chg="mod">
          <ac:chgData name="Jovana Stojanović" userId="S::jovana.stojanovic@akademijanis.edu.rs::a937e6d5-f267-498f-bb63-4a4eb984fe3c" providerId="AD" clId="Web-{F15660C6-6638-BC14-9E8A-E3008282DB07}" dt="2026-02-24T12:36:14.183" v="818" actId="1076"/>
          <ac:spMkLst>
            <pc:docMk/>
            <pc:sldMk cId="529876477" sldId="298"/>
            <ac:spMk id="3" creationId="{94DB60FF-449E-DDF5-F178-420BD571E37D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36:18.870" v="819" actId="1076"/>
          <ac:picMkLst>
            <pc:docMk/>
            <pc:sldMk cId="529876477" sldId="298"/>
            <ac:picMk id="4" creationId="{128A9093-085C-326C-4A30-66391A08F65D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F15660C6-6638-BC14-9E8A-E3008282DB07}" dt="2026-02-24T12:41:24.484" v="925" actId="1076"/>
        <pc:sldMkLst>
          <pc:docMk/>
          <pc:sldMk cId="3173925584" sldId="299"/>
        </pc:sldMkLst>
        <pc:spChg chg="mod">
          <ac:chgData name="Jovana Stojanović" userId="S::jovana.stojanovic@akademijanis.edu.rs::a937e6d5-f267-498f-bb63-4a4eb984fe3c" providerId="AD" clId="Web-{F15660C6-6638-BC14-9E8A-E3008282DB07}" dt="2026-02-24T12:41:22.156" v="924" actId="20577"/>
          <ac:spMkLst>
            <pc:docMk/>
            <pc:sldMk cId="3173925584" sldId="299"/>
            <ac:spMk id="3" creationId="{FBD7E44B-6746-A101-D55F-F540684E7F22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41:08.046" v="919" actId="1076"/>
          <ac:picMkLst>
            <pc:docMk/>
            <pc:sldMk cId="3173925584" sldId="299"/>
            <ac:picMk id="2" creationId="{EC61BF1A-ABED-40DB-98EB-FEBE233F4821}"/>
          </ac:picMkLst>
        </pc:picChg>
        <pc:picChg chg="add mod modCrop">
          <ac:chgData name="Jovana Stojanović" userId="S::jovana.stojanovic@akademijanis.edu.rs::a937e6d5-f267-498f-bb63-4a4eb984fe3c" providerId="AD" clId="Web-{F15660C6-6638-BC14-9E8A-E3008282DB07}" dt="2026-02-24T12:41:24.484" v="925" actId="1076"/>
          <ac:picMkLst>
            <pc:docMk/>
            <pc:sldMk cId="3173925584" sldId="299"/>
            <ac:picMk id="9" creationId="{65F84632-4727-4198-CC9D-7AE740EA11C1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F15660C6-6638-BC14-9E8A-E3008282DB07}" dt="2026-02-24T12:53:47.025" v="989" actId="1076"/>
        <pc:sldMkLst>
          <pc:docMk/>
          <pc:sldMk cId="2433354826" sldId="300"/>
        </pc:sldMkLst>
        <pc:spChg chg="mod">
          <ac:chgData name="Jovana Stojanović" userId="S::jovana.stojanovic@akademijanis.edu.rs::a937e6d5-f267-498f-bb63-4a4eb984fe3c" providerId="AD" clId="Web-{F15660C6-6638-BC14-9E8A-E3008282DB07}" dt="2026-02-24T12:53:42.978" v="988" actId="20577"/>
          <ac:spMkLst>
            <pc:docMk/>
            <pc:sldMk cId="2433354826" sldId="300"/>
            <ac:spMk id="3" creationId="{6C3C403C-EE4E-312E-904A-BE433C4E3FE2}"/>
          </ac:spMkLst>
        </pc:spChg>
        <pc:picChg chg="add mod modCrop">
          <ac:chgData name="Jovana Stojanović" userId="S::jovana.stojanovic@akademijanis.edu.rs::a937e6d5-f267-498f-bb63-4a4eb984fe3c" providerId="AD" clId="Web-{F15660C6-6638-BC14-9E8A-E3008282DB07}" dt="2026-02-24T12:51:08.756" v="950" actId="1076"/>
          <ac:picMkLst>
            <pc:docMk/>
            <pc:sldMk cId="2433354826" sldId="300"/>
            <ac:picMk id="4" creationId="{5185C656-AB16-ED58-055B-36AE9AF66FA8}"/>
          </ac:picMkLst>
        </pc:picChg>
        <pc:picChg chg="add mod modCrop">
          <ac:chgData name="Jovana Stojanović" userId="S::jovana.stojanovic@akademijanis.edu.rs::a937e6d5-f267-498f-bb63-4a4eb984fe3c" providerId="AD" clId="Web-{F15660C6-6638-BC14-9E8A-E3008282DB07}" dt="2026-02-24T12:53:47.025" v="989" actId="1076"/>
          <ac:picMkLst>
            <pc:docMk/>
            <pc:sldMk cId="2433354826" sldId="300"/>
            <ac:picMk id="11" creationId="{F07B9ED4-547F-8B1A-7B1B-0E86A85C5D98}"/>
          </ac:picMkLst>
        </pc:picChg>
      </pc:sldChg>
      <pc:sldChg chg="modSp add ord replId">
        <pc:chgData name="Jovana Stojanović" userId="S::jovana.stojanovic@akademijanis.edu.rs::a937e6d5-f267-498f-bb63-4a4eb984fe3c" providerId="AD" clId="Web-{F15660C6-6638-BC14-9E8A-E3008282DB07}" dt="2026-02-24T13:08:37.833" v="1195" actId="1076"/>
        <pc:sldMkLst>
          <pc:docMk/>
          <pc:sldMk cId="2452107893" sldId="301"/>
        </pc:sldMkLst>
        <pc:spChg chg="mod">
          <ac:chgData name="Jovana Stojanović" userId="S::jovana.stojanovic@akademijanis.edu.rs::a937e6d5-f267-498f-bb63-4a4eb984fe3c" providerId="AD" clId="Web-{F15660C6-6638-BC14-9E8A-E3008282DB07}" dt="2026-02-24T13:07:12.831" v="1170" actId="20577"/>
          <ac:spMkLst>
            <pc:docMk/>
            <pc:sldMk cId="2452107893" sldId="301"/>
            <ac:spMk id="2" creationId="{180B7A61-052B-E003-A45B-05BA643A5485}"/>
          </ac:spMkLst>
        </pc:spChg>
        <pc:spChg chg="mod">
          <ac:chgData name="Jovana Stojanović" userId="S::jovana.stojanovic@akademijanis.edu.rs::a937e6d5-f267-498f-bb63-4a4eb984fe3c" providerId="AD" clId="Web-{F15660C6-6638-BC14-9E8A-E3008282DB07}" dt="2026-02-24T13:08:37.833" v="1195" actId="1076"/>
          <ac:spMkLst>
            <pc:docMk/>
            <pc:sldMk cId="2452107893" sldId="301"/>
            <ac:spMk id="3" creationId="{CF80030C-E05D-13DF-1BF0-72CD591CA447}"/>
          </ac:spMkLst>
        </pc:spChg>
      </pc:sldChg>
    </pc:docChg>
  </pc:docChgLst>
  <pc:docChgLst>
    <pc:chgData name="Jovana Stojanović" userId="S::jovana.stojanovic@akademijanis.edu.rs::a937e6d5-f267-498f-bb63-4a4eb984fe3c" providerId="AD" clId="Web-{55EFC104-B0A9-13E0-222B-A11CC10B3B66}"/>
    <pc:docChg chg="modSld">
      <pc:chgData name="Jovana Stojanović" userId="S::jovana.stojanovic@akademijanis.edu.rs::a937e6d5-f267-498f-bb63-4a4eb984fe3c" providerId="AD" clId="Web-{55EFC104-B0A9-13E0-222B-A11CC10B3B66}" dt="2026-02-24T19:24:29.214" v="0" actId="20577"/>
      <pc:docMkLst>
        <pc:docMk/>
      </pc:docMkLst>
      <pc:sldChg chg="modSp">
        <pc:chgData name="Jovana Stojanović" userId="S::jovana.stojanovic@akademijanis.edu.rs::a937e6d5-f267-498f-bb63-4a4eb984fe3c" providerId="AD" clId="Web-{55EFC104-B0A9-13E0-222B-A11CC10B3B66}" dt="2026-02-24T19:24:29.214" v="0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55EFC104-B0A9-13E0-222B-A11CC10B3B66}" dt="2026-02-24T19:24:29.214" v="0" actId="20577"/>
          <ac:spMkLst>
            <pc:docMk/>
            <pc:sldMk cId="109857222" sldId="256"/>
            <ac:spMk id="4" creationId="{805B07EE-BCD5-B526-8AF2-407083E03E5E}"/>
          </ac:spMkLst>
        </pc:spChg>
      </pc:sldChg>
    </pc:docChg>
  </pc:docChgLst>
  <pc:docChgLst>
    <pc:chgData name="Jovana Stojanović" userId="S::jovana.stojanovic@akademijanis.edu.rs::a937e6d5-f267-498f-bb63-4a4eb984fe3c" providerId="AD" clId="Web-{9CE9CAE9-884D-6983-3915-AA3ADE85C36C}"/>
    <pc:docChg chg="addSld delSld modSld">
      <pc:chgData name="Jovana Stojanović" userId="S::jovana.stojanovic@akademijanis.edu.rs::a937e6d5-f267-498f-bb63-4a4eb984fe3c" providerId="AD" clId="Web-{9CE9CAE9-884D-6983-3915-AA3ADE85C36C}" dt="2026-02-24T17:31:48.869" v="299" actId="20577"/>
      <pc:docMkLst>
        <pc:docMk/>
      </pc:docMkLst>
      <pc:sldChg chg="addSp modSp">
        <pc:chgData name="Jovana Stojanović" userId="S::jovana.stojanovic@akademijanis.edu.rs::a937e6d5-f267-498f-bb63-4a4eb984fe3c" providerId="AD" clId="Web-{9CE9CAE9-884D-6983-3915-AA3ADE85C36C}" dt="2026-02-24T16:52:07.594" v="85" actId="1076"/>
        <pc:sldMkLst>
          <pc:docMk/>
          <pc:sldMk cId="3274561938" sldId="277"/>
        </pc:sldMkLst>
        <pc:spChg chg="mod">
          <ac:chgData name="Jovana Stojanović" userId="S::jovana.stojanovic@akademijanis.edu.rs::a937e6d5-f267-498f-bb63-4a4eb984fe3c" providerId="AD" clId="Web-{9CE9CAE9-884D-6983-3915-AA3ADE85C36C}" dt="2026-02-24T16:47:02.933" v="44" actId="1076"/>
          <ac:spMkLst>
            <pc:docMk/>
            <pc:sldMk cId="3274561938" sldId="277"/>
            <ac:spMk id="2" creationId="{C12CB39E-0CC1-B199-1C49-980BAEF76310}"/>
          </ac:spMkLst>
        </pc:spChg>
        <pc:spChg chg="mod">
          <ac:chgData name="Jovana Stojanović" userId="S::jovana.stojanovic@akademijanis.edu.rs::a937e6d5-f267-498f-bb63-4a4eb984fe3c" providerId="AD" clId="Web-{9CE9CAE9-884D-6983-3915-AA3ADE85C36C}" dt="2026-02-24T16:51:51.922" v="81" actId="20577"/>
          <ac:spMkLst>
            <pc:docMk/>
            <pc:sldMk cId="3274561938" sldId="277"/>
            <ac:spMk id="3" creationId="{E9E27430-3F60-6892-D890-B27D6ABAAD51}"/>
          </ac:spMkLst>
        </pc:spChg>
        <pc:grpChg chg="mod">
          <ac:chgData name="Jovana Stojanović" userId="S::jovana.stojanovic@akademijanis.edu.rs::a937e6d5-f267-498f-bb63-4a4eb984fe3c" providerId="AD" clId="Web-{9CE9CAE9-884D-6983-3915-AA3ADE85C36C}" dt="2026-02-24T16:51:58.250" v="83" actId="1076"/>
          <ac:grpSpMkLst>
            <pc:docMk/>
            <pc:sldMk cId="3274561938" sldId="277"/>
            <ac:grpSpMk id="8" creationId="{A6E13B44-1719-6CAB-6DF3-765380406913}"/>
          </ac:grpSpMkLst>
        </pc:grpChg>
        <pc:picChg chg="add mod modCrop">
          <ac:chgData name="Jovana Stojanović" userId="S::jovana.stojanovic@akademijanis.edu.rs::a937e6d5-f267-498f-bb63-4a4eb984fe3c" providerId="AD" clId="Web-{9CE9CAE9-884D-6983-3915-AA3ADE85C36C}" dt="2026-02-24T16:48:45.247" v="65" actId="1076"/>
          <ac:picMkLst>
            <pc:docMk/>
            <pc:sldMk cId="3274561938" sldId="277"/>
            <ac:picMk id="4" creationId="{8B233989-8005-E319-606C-0BC785552154}"/>
          </ac:picMkLst>
        </pc:picChg>
        <pc:picChg chg="add mod modCrop">
          <ac:chgData name="Jovana Stojanović" userId="S::jovana.stojanovic@akademijanis.edu.rs::a937e6d5-f267-498f-bb63-4a4eb984fe3c" providerId="AD" clId="Web-{9CE9CAE9-884D-6983-3915-AA3ADE85C36C}" dt="2026-02-24T16:49:00.841" v="69" actId="1076"/>
          <ac:picMkLst>
            <pc:docMk/>
            <pc:sldMk cId="3274561938" sldId="277"/>
            <ac:picMk id="9" creationId="{F0D28A04-02AC-8B7D-6695-A8B837E2F86F}"/>
          </ac:picMkLst>
        </pc:picChg>
        <pc:picChg chg="add mod modCrop">
          <ac:chgData name="Jovana Stojanović" userId="S::jovana.stojanovic@akademijanis.edu.rs::a937e6d5-f267-498f-bb63-4a4eb984fe3c" providerId="AD" clId="Web-{9CE9CAE9-884D-6983-3915-AA3ADE85C36C}" dt="2026-02-24T16:52:07.594" v="85" actId="1076"/>
          <ac:picMkLst>
            <pc:docMk/>
            <pc:sldMk cId="3274561938" sldId="277"/>
            <ac:picMk id="11" creationId="{89B8BB6B-1375-1C15-6AFD-DA487110D343}"/>
          </ac:picMkLst>
        </pc:picChg>
        <pc:picChg chg="add mod modCrop">
          <ac:chgData name="Jovana Stojanović" userId="S::jovana.stojanovic@akademijanis.edu.rs::a937e6d5-f267-498f-bb63-4a4eb984fe3c" providerId="AD" clId="Web-{9CE9CAE9-884D-6983-3915-AA3ADE85C36C}" dt="2026-02-24T16:52:03.110" v="84" actId="1076"/>
          <ac:picMkLst>
            <pc:docMk/>
            <pc:sldMk cId="3274561938" sldId="277"/>
            <ac:picMk id="12" creationId="{075668AF-B527-9E5E-5E01-2F278159AD34}"/>
          </ac:picMkLst>
        </pc:picChg>
      </pc:sldChg>
      <pc:sldChg chg="addSp delSp modSp">
        <pc:chgData name="Jovana Stojanović" userId="S::jovana.stojanovic@akademijanis.edu.rs::a937e6d5-f267-498f-bb63-4a4eb984fe3c" providerId="AD" clId="Web-{9CE9CAE9-884D-6983-3915-AA3ADE85C36C}" dt="2026-02-24T16:41:07.218" v="24" actId="1076"/>
        <pc:sldMkLst>
          <pc:docMk/>
          <pc:sldMk cId="25745239" sldId="280"/>
        </pc:sldMkLst>
        <pc:spChg chg="mod">
          <ac:chgData name="Jovana Stojanović" userId="S::jovana.stojanovic@akademijanis.edu.rs::a937e6d5-f267-498f-bb63-4a4eb984fe3c" providerId="AD" clId="Web-{9CE9CAE9-884D-6983-3915-AA3ADE85C36C}" dt="2026-02-24T16:38:23.740" v="6" actId="20577"/>
          <ac:spMkLst>
            <pc:docMk/>
            <pc:sldMk cId="25745239" sldId="280"/>
            <ac:spMk id="3" creationId="{5753DDCA-1ADC-6763-67B6-57E0E8229DB4}"/>
          </ac:spMkLst>
        </pc:spChg>
        <pc:picChg chg="add mod modCrop">
          <ac:chgData name="Jovana Stojanović" userId="S::jovana.stojanovic@akademijanis.edu.rs::a937e6d5-f267-498f-bb63-4a4eb984fe3c" providerId="AD" clId="Web-{9CE9CAE9-884D-6983-3915-AA3ADE85C36C}" dt="2026-02-24T16:41:07.187" v="23" actId="1076"/>
          <ac:picMkLst>
            <pc:docMk/>
            <pc:sldMk cId="25745239" sldId="280"/>
            <ac:picMk id="4" creationId="{6B91A218-E4C3-419D-B625-913F38BD1321}"/>
          </ac:picMkLst>
        </pc:picChg>
        <pc:picChg chg="add mod modCrop">
          <ac:chgData name="Jovana Stojanović" userId="S::jovana.stojanovic@akademijanis.edu.rs::a937e6d5-f267-498f-bb63-4a4eb984fe3c" providerId="AD" clId="Web-{9CE9CAE9-884D-6983-3915-AA3ADE85C36C}" dt="2026-02-24T16:41:07.218" v="24" actId="1076"/>
          <ac:picMkLst>
            <pc:docMk/>
            <pc:sldMk cId="25745239" sldId="280"/>
            <ac:picMk id="11" creationId="{CDBE985D-55F8-8702-BFFF-3AA862314A99}"/>
          </ac:picMkLst>
        </pc:picChg>
      </pc:sldChg>
      <pc:sldChg chg="addSp delSp modSp">
        <pc:chgData name="Jovana Stojanović" userId="S::jovana.stojanovic@akademijanis.edu.rs::a937e6d5-f267-498f-bb63-4a4eb984fe3c" providerId="AD" clId="Web-{9CE9CAE9-884D-6983-3915-AA3ADE85C36C}" dt="2026-02-24T16:53:27.079" v="89" actId="1076"/>
        <pc:sldMkLst>
          <pc:docMk/>
          <pc:sldMk cId="3362252566" sldId="282"/>
        </pc:sldMkLst>
        <pc:spChg chg="mod">
          <ac:chgData name="Jovana Stojanović" userId="S::jovana.stojanovic@akademijanis.edu.rs::a937e6d5-f267-498f-bb63-4a4eb984fe3c" providerId="AD" clId="Web-{9CE9CAE9-884D-6983-3915-AA3ADE85C36C}" dt="2026-02-24T16:52:45.641" v="86" actId="20577"/>
          <ac:spMkLst>
            <pc:docMk/>
            <pc:sldMk cId="3362252566" sldId="282"/>
            <ac:spMk id="2" creationId="{2390DF4F-051E-9248-AE8B-E981CA587FBE}"/>
          </ac:spMkLst>
        </pc:spChg>
        <pc:picChg chg="add mod ord">
          <ac:chgData name="Jovana Stojanović" userId="S::jovana.stojanovic@akademijanis.edu.rs::a937e6d5-f267-498f-bb63-4a4eb984fe3c" providerId="AD" clId="Web-{9CE9CAE9-884D-6983-3915-AA3ADE85C36C}" dt="2026-02-24T16:53:27.079" v="89" actId="1076"/>
          <ac:picMkLst>
            <pc:docMk/>
            <pc:sldMk cId="3362252566" sldId="282"/>
            <ac:picMk id="11" creationId="{DC26BD1F-3CC6-54CB-8718-EBFBCD817A30}"/>
          </ac:picMkLst>
        </pc:picChg>
      </pc:sldChg>
      <pc:sldChg chg="modSp add replId">
        <pc:chgData name="Jovana Stojanović" userId="S::jovana.stojanovic@akademijanis.edu.rs::a937e6d5-f267-498f-bb63-4a4eb984fe3c" providerId="AD" clId="Web-{9CE9CAE9-884D-6983-3915-AA3ADE85C36C}" dt="2026-02-24T17:31:04.475" v="280" actId="20577"/>
        <pc:sldMkLst>
          <pc:docMk/>
          <pc:sldMk cId="349264097" sldId="303"/>
        </pc:sldMkLst>
        <pc:spChg chg="mod">
          <ac:chgData name="Jovana Stojanović" userId="S::jovana.stojanovic@akademijanis.edu.rs::a937e6d5-f267-498f-bb63-4a4eb984fe3c" providerId="AD" clId="Web-{9CE9CAE9-884D-6983-3915-AA3ADE85C36C}" dt="2026-02-24T17:22:11.491" v="154" actId="20577"/>
          <ac:spMkLst>
            <pc:docMk/>
            <pc:sldMk cId="349264097" sldId="303"/>
            <ac:spMk id="2" creationId="{42A91D8E-96CF-9490-AB9E-7C9B2614954F}"/>
          </ac:spMkLst>
        </pc:spChg>
        <pc:spChg chg="mod">
          <ac:chgData name="Jovana Stojanović" userId="S::jovana.stojanovic@akademijanis.edu.rs::a937e6d5-f267-498f-bb63-4a4eb984fe3c" providerId="AD" clId="Web-{9CE9CAE9-884D-6983-3915-AA3ADE85C36C}" dt="2026-02-24T17:31:04.475" v="280" actId="20577"/>
          <ac:spMkLst>
            <pc:docMk/>
            <pc:sldMk cId="349264097" sldId="303"/>
            <ac:spMk id="3" creationId="{C5022838-B522-CAF2-472D-2E7C841FA9B3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9CE9CAE9-884D-6983-3915-AA3ADE85C36C}" dt="2026-02-24T17:31:08.928" v="282" actId="20577"/>
        <pc:sldMkLst>
          <pc:docMk/>
          <pc:sldMk cId="704703765" sldId="304"/>
        </pc:sldMkLst>
        <pc:spChg chg="mod">
          <ac:chgData name="Jovana Stojanović" userId="S::jovana.stojanovic@akademijanis.edu.rs::a937e6d5-f267-498f-bb63-4a4eb984fe3c" providerId="AD" clId="Web-{9CE9CAE9-884D-6983-3915-AA3ADE85C36C}" dt="2026-02-24T17:31:08.928" v="282" actId="20577"/>
          <ac:spMkLst>
            <pc:docMk/>
            <pc:sldMk cId="704703765" sldId="304"/>
            <ac:spMk id="3" creationId="{F50C73A1-D44B-CE0B-CB60-F9018FD93DC7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9CE9CAE9-884D-6983-3915-AA3ADE85C36C}" dt="2026-02-24T17:31:13.007" v="284" actId="20577"/>
        <pc:sldMkLst>
          <pc:docMk/>
          <pc:sldMk cId="1699552608" sldId="305"/>
        </pc:sldMkLst>
        <pc:spChg chg="add del mod">
          <ac:chgData name="Jovana Stojanović" userId="S::jovana.stojanovic@akademijanis.edu.rs::a937e6d5-f267-498f-bb63-4a4eb984fe3c" providerId="AD" clId="Web-{9CE9CAE9-884D-6983-3915-AA3ADE85C36C}" dt="2026-02-24T17:31:13.007" v="284" actId="20577"/>
          <ac:spMkLst>
            <pc:docMk/>
            <pc:sldMk cId="1699552608" sldId="305"/>
            <ac:spMk id="3" creationId="{E54ED30F-65EC-B31E-FA32-9CDBD970D971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9CE9CAE9-884D-6983-3915-AA3ADE85C36C}" dt="2026-02-24T17:31:16.898" v="286" actId="20577"/>
        <pc:sldMkLst>
          <pc:docMk/>
          <pc:sldMk cId="2155544156" sldId="306"/>
        </pc:sldMkLst>
        <pc:spChg chg="add del mod">
          <ac:chgData name="Jovana Stojanović" userId="S::jovana.stojanovic@akademijanis.edu.rs::a937e6d5-f267-498f-bb63-4a4eb984fe3c" providerId="AD" clId="Web-{9CE9CAE9-884D-6983-3915-AA3ADE85C36C}" dt="2026-02-24T17:31:16.898" v="286" actId="20577"/>
          <ac:spMkLst>
            <pc:docMk/>
            <pc:sldMk cId="2155544156" sldId="306"/>
            <ac:spMk id="3" creationId="{F2662538-5994-39CC-DE91-4785AD33EACE}"/>
          </ac:spMkLst>
        </pc:spChg>
      </pc:sldChg>
      <pc:sldChg chg="modSp add replId">
        <pc:chgData name="Jovana Stojanović" userId="S::jovana.stojanovic@akademijanis.edu.rs::a937e6d5-f267-498f-bb63-4a4eb984fe3c" providerId="AD" clId="Web-{9CE9CAE9-884D-6983-3915-AA3ADE85C36C}" dt="2026-02-24T17:31:23.617" v="288" actId="20577"/>
        <pc:sldMkLst>
          <pc:docMk/>
          <pc:sldMk cId="3960230063" sldId="307"/>
        </pc:sldMkLst>
        <pc:spChg chg="mod">
          <ac:chgData name="Jovana Stojanović" userId="S::jovana.stojanovic@akademijanis.edu.rs::a937e6d5-f267-498f-bb63-4a4eb984fe3c" providerId="AD" clId="Web-{9CE9CAE9-884D-6983-3915-AA3ADE85C36C}" dt="2026-02-24T17:31:23.617" v="288" actId="20577"/>
          <ac:spMkLst>
            <pc:docMk/>
            <pc:sldMk cId="3960230063" sldId="307"/>
            <ac:spMk id="3" creationId="{8CD7DA5D-1603-7EB4-BA1A-75E9FA946D1A}"/>
          </ac:spMkLst>
        </pc:spChg>
      </pc:sldChg>
      <pc:sldChg chg="addSp delSp modSp add replId">
        <pc:chgData name="Jovana Stojanović" userId="S::jovana.stojanovic@akademijanis.edu.rs::a937e6d5-f267-498f-bb63-4a4eb984fe3c" providerId="AD" clId="Web-{9CE9CAE9-884D-6983-3915-AA3ADE85C36C}" dt="2026-02-24T17:31:28.117" v="290" actId="20577"/>
        <pc:sldMkLst>
          <pc:docMk/>
          <pc:sldMk cId="3168876661" sldId="308"/>
        </pc:sldMkLst>
        <pc:spChg chg="add del mod">
          <ac:chgData name="Jovana Stojanović" userId="S::jovana.stojanovic@akademijanis.edu.rs::a937e6d5-f267-498f-bb63-4a4eb984fe3c" providerId="AD" clId="Web-{9CE9CAE9-884D-6983-3915-AA3ADE85C36C}" dt="2026-02-24T17:31:28.117" v="290" actId="20577"/>
          <ac:spMkLst>
            <pc:docMk/>
            <pc:sldMk cId="3168876661" sldId="308"/>
            <ac:spMk id="3" creationId="{B487593E-00E2-429A-3494-189ECA5291C2}"/>
          </ac:spMkLst>
        </pc:spChg>
      </pc:sldChg>
      <pc:sldChg chg="modSp add replId">
        <pc:chgData name="Jovana Stojanović" userId="S::jovana.stojanovic@akademijanis.edu.rs::a937e6d5-f267-498f-bb63-4a4eb984fe3c" providerId="AD" clId="Web-{9CE9CAE9-884D-6983-3915-AA3ADE85C36C}" dt="2026-02-24T17:31:37.071" v="292" actId="20577"/>
        <pc:sldMkLst>
          <pc:docMk/>
          <pc:sldMk cId="1772077117" sldId="309"/>
        </pc:sldMkLst>
        <pc:spChg chg="mod">
          <ac:chgData name="Jovana Stojanović" userId="S::jovana.stojanovic@akademijanis.edu.rs::a937e6d5-f267-498f-bb63-4a4eb984fe3c" providerId="AD" clId="Web-{9CE9CAE9-884D-6983-3915-AA3ADE85C36C}" dt="2026-02-24T17:31:37.071" v="292" actId="20577"/>
          <ac:spMkLst>
            <pc:docMk/>
            <pc:sldMk cId="1772077117" sldId="309"/>
            <ac:spMk id="3" creationId="{F8DAF93D-824F-3068-D1D9-DF5740BB6F4A}"/>
          </ac:spMkLst>
        </pc:spChg>
      </pc:sldChg>
      <pc:sldChg chg="modSp add replId">
        <pc:chgData name="Jovana Stojanović" userId="S::jovana.stojanovic@akademijanis.edu.rs::a937e6d5-f267-498f-bb63-4a4eb984fe3c" providerId="AD" clId="Web-{9CE9CAE9-884D-6983-3915-AA3ADE85C36C}" dt="2026-02-24T17:31:39.946" v="294" actId="20577"/>
        <pc:sldMkLst>
          <pc:docMk/>
          <pc:sldMk cId="2992354068" sldId="310"/>
        </pc:sldMkLst>
        <pc:spChg chg="mod">
          <ac:chgData name="Jovana Stojanović" userId="S::jovana.stojanovic@akademijanis.edu.rs::a937e6d5-f267-498f-bb63-4a4eb984fe3c" providerId="AD" clId="Web-{9CE9CAE9-884D-6983-3915-AA3ADE85C36C}" dt="2026-02-24T17:31:39.946" v="294" actId="20577"/>
          <ac:spMkLst>
            <pc:docMk/>
            <pc:sldMk cId="2992354068" sldId="310"/>
            <ac:spMk id="3" creationId="{A3F9CE4F-B750-2144-1B6A-4FC13B00B576}"/>
          </ac:spMkLst>
        </pc:spChg>
      </pc:sldChg>
      <pc:sldChg chg="modSp add replId">
        <pc:chgData name="Jovana Stojanović" userId="S::jovana.stojanovic@akademijanis.edu.rs::a937e6d5-f267-498f-bb63-4a4eb984fe3c" providerId="AD" clId="Web-{9CE9CAE9-884D-6983-3915-AA3ADE85C36C}" dt="2026-02-24T17:31:46.291" v="297" actId="20577"/>
        <pc:sldMkLst>
          <pc:docMk/>
          <pc:sldMk cId="1043824526" sldId="311"/>
        </pc:sldMkLst>
        <pc:spChg chg="mod">
          <ac:chgData name="Jovana Stojanović" userId="S::jovana.stojanovic@akademijanis.edu.rs::a937e6d5-f267-498f-bb63-4a4eb984fe3c" providerId="AD" clId="Web-{9CE9CAE9-884D-6983-3915-AA3ADE85C36C}" dt="2026-02-24T17:31:46.291" v="297" actId="20577"/>
          <ac:spMkLst>
            <pc:docMk/>
            <pc:sldMk cId="1043824526" sldId="311"/>
            <ac:spMk id="3" creationId="{3F1B921E-3E28-8DD3-B9CC-C8C741C08941}"/>
          </ac:spMkLst>
        </pc:spChg>
      </pc:sldChg>
      <pc:sldChg chg="modSp add replId">
        <pc:chgData name="Jovana Stojanović" userId="S::jovana.stojanovic@akademijanis.edu.rs::a937e6d5-f267-498f-bb63-4a4eb984fe3c" providerId="AD" clId="Web-{9CE9CAE9-884D-6983-3915-AA3ADE85C36C}" dt="2026-02-24T17:31:48.869" v="299" actId="20577"/>
        <pc:sldMkLst>
          <pc:docMk/>
          <pc:sldMk cId="71041819" sldId="312"/>
        </pc:sldMkLst>
        <pc:spChg chg="mod">
          <ac:chgData name="Jovana Stojanović" userId="S::jovana.stojanovic@akademijanis.edu.rs::a937e6d5-f267-498f-bb63-4a4eb984fe3c" providerId="AD" clId="Web-{9CE9CAE9-884D-6983-3915-AA3ADE85C36C}" dt="2026-02-24T17:31:48.869" v="299" actId="20577"/>
          <ac:spMkLst>
            <pc:docMk/>
            <pc:sldMk cId="71041819" sldId="312"/>
            <ac:spMk id="3" creationId="{F58E866F-4722-A609-AE7D-9539412D63F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9064-514E-4A2F-9576-F7DFAC645F78}" type="datetimeFigureOut">
              <a:t>3/10/2026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7E6-59CE-40B5-9EDC-41768B4841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3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3/10/2026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tutorialspoint.com/mysql/mysql-variables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B07EE-BCD5-B526-8AF2-407083E03E5E}"/>
              </a:ext>
            </a:extLst>
          </p:cNvPr>
          <p:cNvSpPr>
            <a:spLocks noGrp="1"/>
          </p:cNvSpPr>
          <p:nvPr/>
        </p:nvSpPr>
        <p:spPr>
          <a:xfrm>
            <a:off x="1523079" y="14723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MySQL </a:t>
            </a:r>
            <a:r>
              <a:rPr lang="en-US" dirty="0" err="1"/>
              <a:t>Promenljive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E9150C-3B73-B3C9-49EB-63B8B3BE675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A72D14C-BAED-985B-5DAE-354F5D2E3F1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8" name="Picture 7" descr="A blue and grey logo&#10;&#10;Description automatically generated">
              <a:extLst>
                <a:ext uri="{FF2B5EF4-FFF2-40B4-BE49-F238E27FC236}">
                  <a16:creationId xmlns:a16="http://schemas.microsoft.com/office/drawing/2014/main" id="{58CF5A28-AFA4-BFC3-F766-BA2D6E236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39E905F0-A81F-B867-3E8F-83293B38EDC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5FF8482-2092-D07B-1ACD-15143723783C}"/>
              </a:ext>
            </a:extLst>
          </p:cNvPr>
          <p:cNvSpPr>
            <a:spLocks noGrp="1"/>
          </p:cNvSpPr>
          <p:nvPr/>
        </p:nvSpPr>
        <p:spPr>
          <a:xfrm>
            <a:off x="400540" y="4556165"/>
            <a:ext cx="11390923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Predmetni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asistent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: </a:t>
            </a:r>
          </a:p>
          <a:p>
            <a:pPr algn="l"/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Jovana Stojanović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,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  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dipl.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inž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 el.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rač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 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  <a:p>
            <a:pPr algn="l"/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jovana.stojanovic@akademijanis.edu.rs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640B90-C8BE-2CA1-A08D-23E556908299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52810-1267-A8CE-5F3C-121721365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FA6FC-3AD1-FB11-5D10-00D5FD509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ea typeface="+mj-lt"/>
                <a:cs typeface="+mj-lt"/>
              </a:rPr>
              <a:t>Local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D73A7-4618-8B96-92A2-B2BF80CEB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5035"/>
            <a:ext cx="10507231" cy="51375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Deklarišu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ključne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reči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DECLARE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b="1" dirty="0">
                <a:ea typeface="+mn-lt"/>
                <a:cs typeface="+mn-lt"/>
              </a:rPr>
              <a:t>Bez </a:t>
            </a:r>
            <a:r>
              <a:rPr lang="en-US" b="1" dirty="0" err="1">
                <a:ea typeface="+mn-lt"/>
                <a:cs typeface="+mn-lt"/>
              </a:rPr>
              <a:t>prefiksa</a:t>
            </a:r>
            <a:r>
              <a:rPr lang="en-US" dirty="0">
                <a:ea typeface="+mn-lt"/>
                <a:cs typeface="+mn-lt"/>
              </a:rPr>
              <a:t>: </a:t>
            </a:r>
            <a:endParaRPr lang="en-US" dirty="0">
              <a:solidFill>
                <a:srgbClr val="000000"/>
              </a:solidFill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solidFill>
                  <a:srgbClr val="C00000"/>
                </a:solidFill>
                <a:ea typeface="+mn-lt"/>
                <a:cs typeface="+mn-lt"/>
              </a:rPr>
              <a:t>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simbol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@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r>
              <a:rPr lang="en-US" b="1" dirty="0" err="1">
                <a:ea typeface="+mn-lt"/>
                <a:cs typeface="+mn-lt"/>
              </a:rPr>
              <a:t>Strogo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tipizirane</a:t>
            </a:r>
            <a:r>
              <a:rPr lang="en-US" dirty="0">
                <a:ea typeface="+mn-lt"/>
                <a:cs typeface="+mn-lt"/>
              </a:rPr>
              <a:t>: 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err="1">
                <a:ea typeface="+mn-lt"/>
                <a:cs typeface="+mn-lt"/>
              </a:rPr>
              <a:t>Morate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definisati</a:t>
            </a:r>
            <a:r>
              <a:rPr lang="en-US" dirty="0">
                <a:ea typeface="+mn-lt"/>
                <a:cs typeface="+mn-lt"/>
              </a:rPr>
              <a:t> tip </a:t>
            </a:r>
            <a:r>
              <a:rPr lang="en-US" err="1">
                <a:ea typeface="+mn-lt"/>
                <a:cs typeface="+mn-lt"/>
              </a:rPr>
              <a:t>podatka</a:t>
            </a:r>
            <a:r>
              <a:rPr lang="en-US" dirty="0">
                <a:ea typeface="+mn-lt"/>
                <a:cs typeface="+mn-lt"/>
              </a:rPr>
              <a:t> (INT, VARCHAR, DECIMAL...).</a:t>
            </a:r>
            <a:endParaRPr lang="en-US"/>
          </a:p>
          <a:p>
            <a:r>
              <a:rPr lang="en-US" b="1" dirty="0" err="1">
                <a:ea typeface="+mn-lt"/>
                <a:cs typeface="+mn-lt"/>
              </a:rPr>
              <a:t>Opseg</a:t>
            </a:r>
            <a:r>
              <a:rPr lang="en-US" b="1" dirty="0">
                <a:ea typeface="+mn-lt"/>
                <a:cs typeface="+mn-lt"/>
              </a:rPr>
              <a:t> (Scope)</a:t>
            </a:r>
            <a:r>
              <a:rPr lang="en-US" dirty="0">
                <a:ea typeface="+mn-lt"/>
                <a:cs typeface="+mn-lt"/>
              </a:rPr>
              <a:t>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Vidljive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isključivo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BEGIN ... END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bloka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kojem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definisane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endParaRPr lang="en-US" i="1" dirty="0">
              <a:solidFill>
                <a:srgbClr val="C00000"/>
              </a:solidFill>
              <a:ea typeface="+mn-lt"/>
              <a:cs typeface="+mn-lt"/>
            </a:endParaRPr>
          </a:p>
          <a:p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Ne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mogu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postojati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same za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sebe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u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običnom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skriptu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. One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su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striktno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vezane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za "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programske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blokove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" (PROCEDURE, FUNCTION, TRIGGER).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605E8B6-C279-8531-7F2D-816ED0C7D73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631A798-FB21-C7EE-36A3-D79F7E609F9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7A0EC4C-856C-CB70-4D8A-BCAE93D1C9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49E52C6B-AF74-DDCF-AE08-D6188B29ACA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E4BFF14-85FC-E2E3-E480-C35E69E5D4C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5991136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54680-86A9-2CFC-56BA-61AA0842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74A7C-E024-74ED-70EF-3B7DF7651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Sintaksa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239B0-1322-4504-D4FE-00FD5D94E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753" y="3008430"/>
            <a:ext cx="11152495" cy="2213189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DEFAULT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Opciono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podešavanje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početne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Inicijalizacija</a:t>
            </a:r>
            <a:r>
              <a:rPr lang="en-US" dirty="0">
                <a:ea typeface="+mn-lt"/>
                <a:cs typeface="+mn-lt"/>
              </a:rPr>
              <a:t>: Ako se </a:t>
            </a:r>
            <a:r>
              <a:rPr lang="en-US" dirty="0">
                <a:solidFill>
                  <a:srgbClr val="C00000"/>
                </a:solidFill>
                <a:ea typeface="+mn-lt"/>
                <a:cs typeface="+mn-lt"/>
              </a:rPr>
              <a:t>ne </a:t>
            </a:r>
            <a:r>
              <a:rPr lang="en-US" dirty="0" err="1">
                <a:solidFill>
                  <a:srgbClr val="C00000"/>
                </a:solidFill>
                <a:ea typeface="+mn-lt"/>
                <a:cs typeface="+mn-lt"/>
              </a:rPr>
              <a:t>navede</a:t>
            </a:r>
            <a:r>
              <a:rPr lang="en-US" dirty="0">
                <a:ea typeface="+mn-lt"/>
                <a:cs typeface="+mn-lt"/>
              </a:rPr>
              <a:t> DEFAULT, </a:t>
            </a:r>
            <a:r>
              <a:rPr lang="en-US" dirty="0" err="1">
                <a:ea typeface="+mn-lt"/>
                <a:cs typeface="+mn-lt"/>
              </a:rPr>
              <a:t>početna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uvek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NULL</a:t>
            </a:r>
            <a:r>
              <a:rPr lang="en-US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6F9F939-739E-6241-F446-8F084EE8740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AC1F7DB-BBAE-8F21-0194-B1C31F6673A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ABCB7C1C-AF7F-1B70-F706-796387919D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F1D9A52-9DEB-C546-83EB-B16EC68EAEB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82A86B5F-8E34-1BEB-E027-275BBE36C35F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black and blue text&#10;&#10;AI-generated content may be incorrect.">
            <a:extLst>
              <a:ext uri="{FF2B5EF4-FFF2-40B4-BE49-F238E27FC236}">
                <a16:creationId xmlns:a16="http://schemas.microsoft.com/office/drawing/2014/main" id="{5EC2A159-3340-EF31-A036-9EADC2DB9E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7308"/>
          <a:stretch>
            <a:fillRect/>
          </a:stretch>
        </p:blipFill>
        <p:spPr>
          <a:xfrm>
            <a:off x="591403" y="1973902"/>
            <a:ext cx="11350388" cy="45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76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2C9379-8905-5766-36AF-511DCF962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88B97-E15A-F6CB-2A9D-0936A1CD7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7662"/>
            <a:ext cx="10515600" cy="1325563"/>
          </a:xfrm>
        </p:spPr>
        <p:txBody>
          <a:bodyPr/>
          <a:lstStyle/>
          <a:p>
            <a:r>
              <a:rPr lang="en-US" dirty="0">
                <a:ea typeface="+mj-lt"/>
                <a:cs typeface="+mj-lt"/>
              </a:rPr>
              <a:t>Primer: </a:t>
            </a:r>
            <a:r>
              <a:rPr lang="en-US" dirty="0" err="1">
                <a:ea typeface="+mj-lt"/>
                <a:cs typeface="+mj-lt"/>
              </a:rPr>
              <a:t>Lokalna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varijabla</a:t>
            </a:r>
            <a:r>
              <a:rPr lang="en-US" dirty="0">
                <a:ea typeface="+mj-lt"/>
                <a:cs typeface="+mj-lt"/>
              </a:rPr>
              <a:t> u </a:t>
            </a:r>
            <a:r>
              <a:rPr lang="en-US" dirty="0" err="1">
                <a:ea typeface="+mj-lt"/>
                <a:cs typeface="+mj-lt"/>
              </a:rPr>
              <a:t>proceduri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FFE25-3594-8522-0427-FFAAE9200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09"/>
            <a:ext cx="11163868" cy="515635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ea typeface="+mn-lt"/>
                <a:cs typeface="+mn-lt"/>
              </a:rPr>
              <a:t>Scenario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Računamo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zaradu</a:t>
            </a:r>
            <a:r>
              <a:rPr lang="en-US" dirty="0">
                <a:ea typeface="+mn-lt"/>
                <a:cs typeface="+mn-lt"/>
              </a:rPr>
              <a:t> za film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dodeljujemo</a:t>
            </a:r>
            <a:r>
              <a:rPr lang="en-US" dirty="0">
                <a:ea typeface="+mn-lt"/>
                <a:cs typeface="+mn-lt"/>
              </a:rPr>
              <a:t> mu status.</a:t>
            </a:r>
          </a:p>
          <a:p>
            <a:r>
              <a:rPr lang="en-US" u="sng">
                <a:ea typeface="+mn-lt"/>
                <a:cs typeface="+mn-lt"/>
              </a:rPr>
              <a:t>Korak 1</a:t>
            </a:r>
            <a:r>
              <a:rPr lang="en-US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Zbog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većeg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broja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naredbi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čine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proceduru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moramo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naznačiti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b="1" dirty="0">
                <a:ea typeface="+mn-lt"/>
                <a:cs typeface="+mn-lt"/>
              </a:rPr>
              <a:t>;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kraj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nego</a:t>
            </a:r>
            <a:r>
              <a:rPr lang="en-US" dirty="0">
                <a:ea typeface="+mn-lt"/>
                <a:cs typeface="+mn-lt"/>
              </a:rPr>
              <a:t> da je </a:t>
            </a:r>
            <a:r>
              <a:rPr lang="en-US" b="1" dirty="0" err="1">
                <a:ea typeface="+mn-lt"/>
                <a:cs typeface="+mn-lt"/>
              </a:rPr>
              <a:t>kraj</a:t>
            </a:r>
            <a:r>
              <a:rPr lang="en-US" b="1" dirty="0">
                <a:ea typeface="+mn-lt"/>
                <a:cs typeface="+mn-lt"/>
              </a:rPr>
              <a:t> procedure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70C0"/>
                </a:solidFill>
                <a:ea typeface="+mn-lt"/>
                <a:cs typeface="+mn-lt"/>
              </a:rPr>
              <a:t>kraj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70C0"/>
                </a:solidFill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 - </a:t>
            </a:r>
            <a:r>
              <a:rPr lang="en-US" dirty="0" err="1">
                <a:ea typeface="+mn-lt"/>
                <a:cs typeface="+mn-lt"/>
              </a:rPr>
              <a:t>promenićemo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oznaku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kraja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70C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b="1" i="1" dirty="0">
                <a:solidFill>
                  <a:srgbClr val="0070C0"/>
                </a:solidFill>
              </a:rPr>
              <a:t>DELIMITER </a:t>
            </a:r>
            <a:r>
              <a:rPr lang="en-US" i="1" dirty="0">
                <a:solidFill>
                  <a:srgbClr val="0070C0"/>
                </a:solidFill>
              </a:rPr>
              <a:t>– </a:t>
            </a:r>
            <a:r>
              <a:rPr lang="en-US" i="1" dirty="0" err="1">
                <a:solidFill>
                  <a:srgbClr val="0070C0"/>
                </a:solidFill>
              </a:rPr>
              <a:t>naredba</a:t>
            </a:r>
            <a:r>
              <a:rPr lang="en-US" i="1" dirty="0">
                <a:solidFill>
                  <a:srgbClr val="0070C0"/>
                </a:solidFill>
              </a:rPr>
              <a:t> za </a:t>
            </a:r>
            <a:r>
              <a:rPr lang="en-US" i="1" dirty="0" err="1">
                <a:solidFill>
                  <a:srgbClr val="0070C0"/>
                </a:solidFill>
              </a:rPr>
              <a:t>menjanje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predefinisanog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znaka</a:t>
            </a:r>
            <a:r>
              <a:rPr lang="en-US" i="1" dirty="0">
                <a:solidFill>
                  <a:srgbClr val="0070C0"/>
                </a:solidFill>
              </a:rPr>
              <a:t> za </a:t>
            </a:r>
            <a:r>
              <a:rPr lang="en-US" i="1" dirty="0" err="1">
                <a:solidFill>
                  <a:srgbClr val="0070C0"/>
                </a:solidFill>
              </a:rPr>
              <a:t>kraj</a:t>
            </a:r>
            <a:r>
              <a:rPr lang="en-US" i="1" dirty="0">
                <a:solidFill>
                  <a:srgbClr val="0070C0"/>
                </a:solidFill>
              </a:rPr>
              <a:t> </a:t>
            </a:r>
            <a:r>
              <a:rPr lang="en-US" i="1" dirty="0" err="1">
                <a:solidFill>
                  <a:srgbClr val="0070C0"/>
                </a:solidFill>
              </a:rPr>
              <a:t>naredbe</a:t>
            </a:r>
            <a:endParaRPr lang="en-US" i="1" dirty="0">
              <a:solidFill>
                <a:srgbClr val="0070C0"/>
              </a:solidFill>
            </a:endParaRPr>
          </a:p>
          <a:p>
            <a:pPr lvl="8">
              <a:buFont typeface="Wingdings" panose="020B0604020202020204" pitchFamily="34" charset="0"/>
              <a:buChar char="§"/>
            </a:pP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604BD8-83AB-6D9A-E83A-C2ACC97B8CB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3F78AFB5-A511-12EE-E730-F4CF34CD4C50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7D96355A-C6C6-704F-95F3-9F26208876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7EF8F960-CC83-49E9-F133-D31D5FA2F2B9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238F838B-958E-D001-6392-B3C6DF6CD5FC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9" name="Picture 8" descr="A close up of a sign&#10;&#10;AI-generated content may be incorrect.">
            <a:extLst>
              <a:ext uri="{FF2B5EF4-FFF2-40B4-BE49-F238E27FC236}">
                <a16:creationId xmlns:a16="http://schemas.microsoft.com/office/drawing/2014/main" id="{CD023E69-6B3D-ADF4-2550-DEB916C5DF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8714" b="10135"/>
          <a:stretch>
            <a:fillRect/>
          </a:stretch>
        </p:blipFill>
        <p:spPr>
          <a:xfrm>
            <a:off x="1999611" y="3228477"/>
            <a:ext cx="2313504" cy="1464062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904DCC3-5941-BB57-6077-8F4ADA1E980C}"/>
              </a:ext>
            </a:extLst>
          </p:cNvPr>
          <p:cNvSpPr/>
          <p:nvPr/>
        </p:nvSpPr>
        <p:spPr>
          <a:xfrm>
            <a:off x="3787254" y="3229969"/>
            <a:ext cx="602776" cy="53453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417395-740D-6108-92D2-B8F23E13DEA2}"/>
              </a:ext>
            </a:extLst>
          </p:cNvPr>
          <p:cNvSpPr txBox="1"/>
          <p:nvPr/>
        </p:nvSpPr>
        <p:spPr>
          <a:xfrm>
            <a:off x="5231641" y="3229970"/>
            <a:ext cx="6289341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U </a:t>
            </a:r>
            <a:r>
              <a:rPr lang="en-US" sz="2400" dirty="0" err="1">
                <a:solidFill>
                  <a:srgbClr val="C00000"/>
                </a:solidFill>
              </a:rPr>
              <a:t>proceduri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će</a:t>
            </a:r>
            <a:r>
              <a:rPr lang="en-US" sz="2400" dirty="0">
                <a:solidFill>
                  <a:srgbClr val="C00000"/>
                </a:solidFill>
              </a:rPr>
              <a:t> se </a:t>
            </a:r>
            <a:r>
              <a:rPr lang="en-US" sz="2400" b="1" dirty="0">
                <a:solidFill>
                  <a:srgbClr val="C00000"/>
                </a:solidFill>
              </a:rPr>
              <a:t>//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posmatrati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kao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znak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kraja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r>
              <a:rPr lang="en-US" sz="2400" dirty="0" err="1">
                <a:solidFill>
                  <a:srgbClr val="C00000"/>
                </a:solidFill>
              </a:rPr>
              <a:t>naredbe</a:t>
            </a:r>
            <a:r>
              <a:rPr lang="en-US" sz="2400" dirty="0">
                <a:solidFill>
                  <a:srgbClr val="C00000"/>
                </a:solidFill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A45CE7-0959-0213-5126-9D20D30199E9}"/>
              </a:ext>
            </a:extLst>
          </p:cNvPr>
          <p:cNvSpPr txBox="1"/>
          <p:nvPr/>
        </p:nvSpPr>
        <p:spPr>
          <a:xfrm>
            <a:off x="5322625" y="4378655"/>
            <a:ext cx="6937609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 err="1">
                <a:solidFill>
                  <a:srgbClr val="00B050"/>
                </a:solidFill>
              </a:rPr>
              <a:t>Vraćamo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b="1" dirty="0">
                <a:solidFill>
                  <a:srgbClr val="00B050"/>
                </a:solidFill>
              </a:rPr>
              <a:t>;</a:t>
            </a:r>
            <a:r>
              <a:rPr lang="en-US" sz="2400" dirty="0">
                <a:solidFill>
                  <a:srgbClr val="00B050"/>
                </a:solidFill>
              </a:rPr>
              <a:t> da </a:t>
            </a:r>
            <a:r>
              <a:rPr lang="en-US" sz="2400" dirty="0" err="1">
                <a:solidFill>
                  <a:srgbClr val="00B050"/>
                </a:solidFill>
              </a:rPr>
              <a:t>označava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kraj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naredbe</a:t>
            </a:r>
            <a:r>
              <a:rPr lang="en-US" sz="2400" dirty="0">
                <a:solidFill>
                  <a:srgbClr val="00B050"/>
                </a:solidFill>
              </a:rPr>
              <a:t>, </a:t>
            </a:r>
            <a:r>
              <a:rPr lang="en-US" sz="2400" dirty="0" err="1">
                <a:solidFill>
                  <a:srgbClr val="00B050"/>
                </a:solidFill>
              </a:rPr>
              <a:t>vraćamo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na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početno</a:t>
            </a:r>
            <a:r>
              <a:rPr lang="en-US" sz="2400" dirty="0">
                <a:solidFill>
                  <a:srgbClr val="00B050"/>
                </a:solidFill>
              </a:rPr>
              <a:t> </a:t>
            </a:r>
            <a:r>
              <a:rPr lang="en-US" sz="2400" dirty="0" err="1">
                <a:solidFill>
                  <a:srgbClr val="00B050"/>
                </a:solidFill>
              </a:rPr>
              <a:t>stanje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E2DF2E0-832D-6A9C-4DEE-2C246A109496}"/>
              </a:ext>
            </a:extLst>
          </p:cNvPr>
          <p:cNvSpPr/>
          <p:nvPr/>
        </p:nvSpPr>
        <p:spPr>
          <a:xfrm>
            <a:off x="3707641" y="4264923"/>
            <a:ext cx="602776" cy="534537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D8927B9-46CD-4B8B-1E16-EC703645417C}"/>
              </a:ext>
            </a:extLst>
          </p:cNvPr>
          <p:cNvCxnSpPr/>
          <p:nvPr/>
        </p:nvCxnSpPr>
        <p:spPr>
          <a:xfrm>
            <a:off x="4401402" y="3434685"/>
            <a:ext cx="875731" cy="1137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38DDA23-6997-B9A5-F3A4-56D4774217EF}"/>
              </a:ext>
            </a:extLst>
          </p:cNvPr>
          <p:cNvCxnSpPr>
            <a:cxnSpLocks/>
          </p:cNvCxnSpPr>
          <p:nvPr/>
        </p:nvCxnSpPr>
        <p:spPr>
          <a:xfrm>
            <a:off x="4310416" y="4583371"/>
            <a:ext cx="1012208" cy="56865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2269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AC53D-8D7D-4167-32C2-154997E43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B60FF-449E-DDF5-F178-420BD571E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185" y="941000"/>
            <a:ext cx="11163868" cy="515635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u="sng">
                <a:ea typeface="+mn-lt"/>
                <a:cs typeface="+mn-lt"/>
              </a:rPr>
              <a:t>Korak 2</a:t>
            </a:r>
            <a:r>
              <a:rPr lang="en-US">
                <a:ea typeface="+mn-lt"/>
                <a:cs typeface="+mn-lt"/>
              </a:rPr>
              <a:t>: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Kreiramo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potpis</a:t>
            </a:r>
            <a:r>
              <a:rPr lang="en-US" dirty="0">
                <a:ea typeface="+mn-lt"/>
                <a:cs typeface="+mn-lt"/>
              </a:rPr>
              <a:t> procedure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BEGIN </a:t>
            </a:r>
            <a:r>
              <a:rPr lang="en-US" dirty="0">
                <a:ea typeface="+mn-lt"/>
                <a:cs typeface="+mn-lt"/>
              </a:rPr>
              <a:t>i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END </a:t>
            </a:r>
            <a:r>
              <a:rPr lang="en-US" dirty="0" err="1">
                <a:ea typeface="+mn-lt"/>
                <a:cs typeface="+mn-lt"/>
              </a:rPr>
              <a:t>označimo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obuhvaćeno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procedurom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/>
              <a:t>Stavljamo</a:t>
            </a:r>
            <a:r>
              <a:rPr lang="en-US" dirty="0"/>
              <a:t> </a:t>
            </a:r>
            <a:r>
              <a:rPr lang="en-US" b="1" dirty="0">
                <a:solidFill>
                  <a:srgbClr val="0070C0"/>
                </a:solidFill>
              </a:rPr>
              <a:t>//</a:t>
            </a:r>
            <a:r>
              <a:rPr lang="en-US" dirty="0"/>
              <a:t> koji </a:t>
            </a:r>
            <a:r>
              <a:rPr lang="en-US" dirty="0" err="1"/>
              <a:t>smo</a:t>
            </a:r>
            <a:r>
              <a:rPr lang="en-US" dirty="0"/>
              <a:t> </a:t>
            </a:r>
            <a:r>
              <a:rPr lang="en-US" dirty="0" err="1"/>
              <a:t>predifinisali</a:t>
            </a:r>
            <a:r>
              <a:rPr lang="en-US" dirty="0"/>
              <a:t> da bi </a:t>
            </a:r>
            <a:r>
              <a:rPr lang="en-US" dirty="0" err="1"/>
              <a:t>označili</a:t>
            </a:r>
            <a:r>
              <a:rPr lang="en-US" dirty="0"/>
              <a:t> </a:t>
            </a:r>
            <a:r>
              <a:rPr lang="en-US" dirty="0" err="1"/>
              <a:t>kraj</a:t>
            </a:r>
            <a:r>
              <a:rPr lang="en-US" dirty="0"/>
              <a:t> procedure </a:t>
            </a:r>
            <a:r>
              <a:rPr lang="en-US" dirty="0" err="1"/>
              <a:t>editoru</a:t>
            </a:r>
            <a:r>
              <a:rPr lang="en-US" dirty="0"/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70C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i="1" dirty="0">
              <a:solidFill>
                <a:srgbClr val="0070C0"/>
              </a:solidFill>
            </a:endParaRPr>
          </a:p>
          <a:p>
            <a:pPr lvl="8">
              <a:buFont typeface="Wingdings" panose="020B0604020202020204" pitchFamily="34" charset="0"/>
              <a:buChar char="§"/>
            </a:pP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6DFA3E2-44B5-E7AA-9EAE-AF56AC5BF68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EC4D573-B70A-6AA4-7258-FAAF4003ADE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24396A5B-8DA8-A7E5-A58A-B1F737BCD9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D6EB546-6BF3-BD7B-FC21-754808D97D7D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7848A205-6FFD-AEEF-E180-DE208A08379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128A9093-085C-326C-4A30-66391A08F6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33" b="1399"/>
          <a:stretch>
            <a:fillRect/>
          </a:stretch>
        </p:blipFill>
        <p:spPr>
          <a:xfrm>
            <a:off x="2797364" y="3033285"/>
            <a:ext cx="6927106" cy="259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764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D3E23-6C3D-8A7D-E43C-7D32D1CFE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7E44B-6746-A101-D55F-F540684E7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6439" y="781776"/>
            <a:ext cx="11163868" cy="51563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>
                <a:ea typeface="+mn-lt"/>
                <a:cs typeface="+mn-lt"/>
              </a:rPr>
              <a:t>TELO PROCEDURE</a:t>
            </a:r>
            <a:endParaRPr lang="en-US"/>
          </a:p>
          <a:p>
            <a:r>
              <a:rPr lang="en-US" u="sng">
                <a:ea typeface="+mn-lt"/>
                <a:cs typeface="+mn-lt"/>
              </a:rPr>
              <a:t>Korak 3</a:t>
            </a:r>
            <a:r>
              <a:rPr lang="en-US">
                <a:ea typeface="+mn-lt"/>
                <a:cs typeface="+mn-lt"/>
              </a:rPr>
              <a:t>: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r>
              <a:rPr lang="en-US" u="sng">
                <a:solidFill>
                  <a:srgbClr val="000000"/>
                </a:solidFill>
              </a:rPr>
              <a:t>Korak 4</a:t>
            </a:r>
            <a:r>
              <a:rPr lang="en-US">
                <a:solidFill>
                  <a:srgbClr val="000000"/>
                </a:solidFill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70C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i="1" dirty="0">
              <a:solidFill>
                <a:srgbClr val="0070C0"/>
              </a:solidFill>
            </a:endParaRPr>
          </a:p>
          <a:p>
            <a:pPr lvl="8">
              <a:buFont typeface="Wingdings" panose="020B0604020202020204" pitchFamily="34" charset="0"/>
              <a:buChar char="§"/>
            </a:pP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60F9B1B-0665-E581-763D-A8F88406A95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204392DA-DF49-D842-720D-CB81F6C486B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6ACB1B9-9404-2EAA-2467-BF8432EB43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E4A1E4ED-9517-307E-0789-5215870ACFA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9EC74C8D-93E5-AA94-F06B-80A196A6F317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2" name="Picture 1" descr="A close up of words&#10;&#10;AI-generated content may be incorrect.">
            <a:extLst>
              <a:ext uri="{FF2B5EF4-FFF2-40B4-BE49-F238E27FC236}">
                <a16:creationId xmlns:a16="http://schemas.microsoft.com/office/drawing/2014/main" id="{EC61BF1A-ABED-40DB-98EB-FEBE233F48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18" b="4794"/>
          <a:stretch>
            <a:fillRect/>
          </a:stretch>
        </p:blipFill>
        <p:spPr>
          <a:xfrm>
            <a:off x="2245199" y="1799442"/>
            <a:ext cx="6552892" cy="1268511"/>
          </a:xfrm>
          <a:prstGeom prst="rect">
            <a:avLst/>
          </a:prstGeom>
        </p:spPr>
      </p:pic>
      <p:pic>
        <p:nvPicPr>
          <p:cNvPr id="9" name="Picture 8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65F84632-4727-4198-CC9D-7AE740EA11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33" r="672" b="2609"/>
          <a:stretch>
            <a:fillRect/>
          </a:stretch>
        </p:blipFill>
        <p:spPr>
          <a:xfrm>
            <a:off x="2242711" y="3937591"/>
            <a:ext cx="8036362" cy="200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9255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04DD4-CF10-9054-EF03-F49C1EC86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3C403C-EE4E-312E-904A-BE433C4E3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6439" y="781776"/>
            <a:ext cx="11163868" cy="515635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>
                <a:ea typeface="+mn-lt"/>
                <a:cs typeface="+mn-lt"/>
              </a:rPr>
              <a:t>TELO PROCEDURE</a:t>
            </a:r>
            <a:endParaRPr lang="en-US"/>
          </a:p>
          <a:p>
            <a:r>
              <a:rPr lang="en-US" u="sng">
                <a:ea typeface="+mn-lt"/>
                <a:cs typeface="+mn-lt"/>
              </a:rPr>
              <a:t>Korak 5</a:t>
            </a:r>
            <a:r>
              <a:rPr lang="en-US">
                <a:ea typeface="+mn-lt"/>
                <a:cs typeface="+mn-lt"/>
              </a:rPr>
              <a:t>: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endParaRPr lang="en-US" u="sng" dirty="0">
              <a:solidFill>
                <a:srgbClr val="000000"/>
              </a:solidFill>
            </a:endParaRPr>
          </a:p>
          <a:p>
            <a:r>
              <a:rPr lang="en-US" u="sng">
                <a:solidFill>
                  <a:srgbClr val="000000"/>
                </a:solidFill>
              </a:rPr>
              <a:t>Korak 7</a:t>
            </a:r>
            <a:r>
              <a:rPr lang="en-US" dirty="0">
                <a:solidFill>
                  <a:srgbClr val="000000"/>
                </a:solidFill>
              </a:rPr>
              <a:t>: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solidFill>
                  <a:srgbClr val="000000"/>
                </a:solidFill>
              </a:rPr>
              <a:t>Prikaz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zarade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i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statusa</a:t>
            </a: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0000"/>
              </a:solidFill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solidFill>
                <a:srgbClr val="0070C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i="1" dirty="0">
              <a:solidFill>
                <a:srgbClr val="0070C0"/>
              </a:solidFill>
            </a:endParaRPr>
          </a:p>
          <a:p>
            <a:pPr lvl="8">
              <a:buFont typeface="Wingdings" panose="020B0604020202020204" pitchFamily="34" charset="0"/>
              <a:buChar char="§"/>
            </a:pP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1DDF895-58C7-0590-BF26-C2687A7F111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FB6C1416-F8AF-554C-0E95-58EE635824F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AACB9884-3DB6-B4C4-4E84-BE546A06E8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5509890E-71A0-A562-FDE6-3CAE13DE8ED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C2C93266-F6A8-E15D-0776-92BB7B0AD5B4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white background with text&#10;&#10;AI-generated content may be incorrect.">
            <a:extLst>
              <a:ext uri="{FF2B5EF4-FFF2-40B4-BE49-F238E27FC236}">
                <a16:creationId xmlns:a16="http://schemas.microsoft.com/office/drawing/2014/main" id="{5185C656-AB16-ED58-055B-36AE9AF66F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49" t="5208" r="1581" b="4222"/>
          <a:stretch>
            <a:fillRect/>
          </a:stretch>
        </p:blipFill>
        <p:spPr>
          <a:xfrm>
            <a:off x="2497681" y="1712863"/>
            <a:ext cx="7208080" cy="1657085"/>
          </a:xfrm>
          <a:prstGeom prst="rect">
            <a:avLst/>
          </a:prstGeom>
        </p:spPr>
      </p:pic>
      <p:pic>
        <p:nvPicPr>
          <p:cNvPr id="11" name="Picture 10" descr="A close up of a word&#10;&#10;AI-generated content may be incorrect.">
            <a:extLst>
              <a:ext uri="{FF2B5EF4-FFF2-40B4-BE49-F238E27FC236}">
                <a16:creationId xmlns:a16="http://schemas.microsoft.com/office/drawing/2014/main" id="{F07B9ED4-547F-8B1A-7B1B-0E86A85C5D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165" b="11364"/>
          <a:stretch>
            <a:fillRect/>
          </a:stretch>
        </p:blipFill>
        <p:spPr>
          <a:xfrm>
            <a:off x="3959911" y="4784961"/>
            <a:ext cx="4260719" cy="3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54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3C714F-C360-0787-D6FF-9F98AEA5A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82CDBD8-BD2A-EB6B-88E6-6F2A10BE9217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A58BBE30-A0C5-47E5-D309-CDFE77B88FA7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F4890F3-9FAF-296D-7757-6BECEB572A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92E103D-CD32-2D3E-64C0-70A961470BC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7424FD24-50B1-497E-492B-632BA57D861C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F5435BE-0638-02DE-F0D3-99D67DDFD3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245" y="1143237"/>
            <a:ext cx="10515600" cy="5488651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marL="0" indent="0">
              <a:buNone/>
            </a:pPr>
            <a:r>
              <a:rPr lang="en-US">
                <a:solidFill>
                  <a:srgbClr val="0070C0"/>
                </a:solidFill>
                <a:ea typeface="+mn-lt"/>
                <a:cs typeface="+mn-lt"/>
              </a:rPr>
              <a:t>DELIMITER </a:t>
            </a:r>
            <a:r>
              <a:rPr lang="en-US">
                <a:ea typeface="+mn-lt"/>
                <a:cs typeface="+mn-lt"/>
              </a:rPr>
              <a:t>//</a:t>
            </a: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CREATE PROCEDURE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provera_profita</a:t>
            </a:r>
            <a:r>
              <a:rPr lang="en-US" dirty="0">
                <a:ea typeface="+mn-lt"/>
                <a:cs typeface="+mn-lt"/>
              </a:rPr>
              <a:t>(</a:t>
            </a:r>
            <a:r>
              <a:rPr lang="en-US" dirty="0" err="1">
                <a:ea typeface="+mn-lt"/>
                <a:cs typeface="+mn-lt"/>
              </a:rPr>
              <a:t>p_id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INT</a:t>
            </a:r>
            <a:r>
              <a:rPr lang="en-US" dirty="0">
                <a:ea typeface="+mn-lt"/>
                <a:cs typeface="+mn-lt"/>
              </a:rPr>
              <a:t>)</a:t>
            </a:r>
            <a:endParaRPr lang="en-US"/>
          </a:p>
          <a:p>
            <a:pPr marL="0" indent="0">
              <a:buNone/>
            </a:pPr>
            <a:r>
              <a:rPr lang="en-US">
                <a:solidFill>
                  <a:srgbClr val="0070C0"/>
                </a:solidFill>
                <a:ea typeface="+mn-lt"/>
                <a:cs typeface="+mn-lt"/>
              </a:rPr>
              <a:t>BEGIN</a:t>
            </a:r>
            <a:endParaRPr lang="en-US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DECLARE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zarada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DECIMAL</a:t>
            </a:r>
            <a:r>
              <a:rPr lang="en-US" dirty="0">
                <a:ea typeface="+mn-lt"/>
                <a:cs typeface="+mn-lt"/>
              </a:rPr>
              <a:t>(10,2);</a:t>
            </a:r>
            <a:endParaRPr lang="en-US"/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DECLARE </a:t>
            </a:r>
            <a:r>
              <a:rPr lang="en-US" dirty="0" err="1">
                <a:ea typeface="+mn-lt"/>
                <a:cs typeface="+mn-lt"/>
              </a:rPr>
              <a:t>status_v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solidFill>
                  <a:srgbClr val="FF0000"/>
                </a:solidFill>
                <a:ea typeface="+mn-lt"/>
                <a:cs typeface="+mn-lt"/>
              </a:rPr>
              <a:t>VARCHAR</a:t>
            </a:r>
            <a:r>
              <a:rPr lang="en-US" dirty="0">
                <a:ea typeface="+mn-lt"/>
                <a:cs typeface="+mn-lt"/>
              </a:rPr>
              <a:t>(10);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SELECT SUM</a:t>
            </a:r>
            <a:r>
              <a:rPr lang="en-US" dirty="0">
                <a:ea typeface="+mn-lt"/>
                <a:cs typeface="+mn-lt"/>
              </a:rPr>
              <a:t>(amount) 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INTO </a:t>
            </a:r>
            <a:r>
              <a:rPr lang="en-US" dirty="0" err="1">
                <a:ea typeface="+mn-lt"/>
                <a:cs typeface="+mn-lt"/>
              </a:rPr>
              <a:t>zarada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FROM </a:t>
            </a:r>
            <a:r>
              <a:rPr lang="en-US" dirty="0">
                <a:ea typeface="+mn-lt"/>
                <a:cs typeface="+mn-lt"/>
              </a:rPr>
              <a:t>payment p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JOIN </a:t>
            </a:r>
            <a:r>
              <a:rPr lang="en-US" dirty="0">
                <a:ea typeface="+mn-lt"/>
                <a:cs typeface="+mn-lt"/>
              </a:rPr>
              <a:t>rental r 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ON </a:t>
            </a:r>
            <a:r>
              <a:rPr lang="en-US" dirty="0" err="1">
                <a:ea typeface="+mn-lt"/>
                <a:cs typeface="+mn-lt"/>
              </a:rPr>
              <a:t>p.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rental_id</a:t>
            </a:r>
            <a:r>
              <a:rPr lang="en-US" dirty="0">
                <a:ea typeface="+mn-lt"/>
                <a:cs typeface="+mn-lt"/>
              </a:rPr>
              <a:t> = </a:t>
            </a:r>
            <a:r>
              <a:rPr lang="en-US" dirty="0" err="1">
                <a:ea typeface="+mn-lt"/>
                <a:cs typeface="+mn-lt"/>
              </a:rPr>
              <a:t>r.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rental_id</a:t>
            </a:r>
            <a:endParaRPr lang="en-US">
              <a:solidFill>
                <a:srgbClr val="FF0000"/>
              </a:solidFill>
              <a:ea typeface="+mn-lt"/>
              <a:cs typeface="+mn-lt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JOIN </a:t>
            </a:r>
            <a:r>
              <a:rPr lang="en-US" dirty="0">
                <a:ea typeface="+mn-lt"/>
                <a:cs typeface="+mn-lt"/>
              </a:rPr>
              <a:t>inventory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ON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r.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inventory_id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=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i.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inventory_id</a:t>
            </a:r>
            <a:endParaRPr lang="en-US" dirty="0">
              <a:solidFill>
                <a:srgbClr val="FF0000"/>
              </a:solidFill>
              <a:ea typeface="+mn-lt"/>
              <a:cs typeface="+mn-lt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WHERE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i.</a:t>
            </a:r>
            <a:r>
              <a:rPr lang="en-US" dirty="0" err="1">
                <a:solidFill>
                  <a:srgbClr val="FF0000"/>
                </a:solidFill>
                <a:ea typeface="+mn-lt"/>
                <a:cs typeface="+mn-lt"/>
              </a:rPr>
              <a:t>film_id</a:t>
            </a:r>
            <a:r>
              <a:rPr lang="en-US" dirty="0">
                <a:ea typeface="+mn-lt"/>
                <a:cs typeface="+mn-lt"/>
              </a:rPr>
              <a:t> = </a:t>
            </a:r>
            <a:r>
              <a:rPr lang="en-US" dirty="0" err="1">
                <a:ea typeface="+mn-lt"/>
                <a:cs typeface="+mn-lt"/>
              </a:rPr>
              <a:t>p_id</a:t>
            </a:r>
            <a:r>
              <a:rPr lang="en-US" dirty="0">
                <a:ea typeface="+mn-lt"/>
                <a:cs typeface="+mn-lt"/>
              </a:rPr>
              <a:t>;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IF </a:t>
            </a:r>
            <a:r>
              <a:rPr lang="en-US" dirty="0" err="1">
                <a:ea typeface="+mn-lt"/>
                <a:cs typeface="+mn-lt"/>
              </a:rPr>
              <a:t>zarada</a:t>
            </a:r>
            <a:r>
              <a:rPr lang="en-US" dirty="0">
                <a:ea typeface="+mn-lt"/>
                <a:cs typeface="+mn-lt"/>
              </a:rPr>
              <a:t> &gt; 100 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THEN SET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status_v</a:t>
            </a:r>
            <a:r>
              <a:rPr lang="en-US" dirty="0">
                <a:ea typeface="+mn-lt"/>
                <a:cs typeface="+mn-lt"/>
              </a:rPr>
              <a:t> = '</a:t>
            </a:r>
            <a:r>
              <a:rPr lang="en-US" dirty="0">
                <a:solidFill>
                  <a:srgbClr val="00B050"/>
                </a:solidFill>
                <a:ea typeface="+mn-lt"/>
                <a:cs typeface="+mn-lt"/>
              </a:rPr>
              <a:t>HIT</a:t>
            </a:r>
            <a:r>
              <a:rPr lang="en-US" dirty="0">
                <a:ea typeface="+mn-lt"/>
                <a:cs typeface="+mn-lt"/>
              </a:rPr>
              <a:t>';</a:t>
            </a: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ELSE SET </a:t>
            </a:r>
            <a:r>
              <a:rPr lang="en-US" dirty="0" err="1">
                <a:ea typeface="+mn-lt"/>
                <a:cs typeface="+mn-lt"/>
              </a:rPr>
              <a:t>status_v</a:t>
            </a:r>
            <a:r>
              <a:rPr lang="en-US" dirty="0">
                <a:ea typeface="+mn-lt"/>
                <a:cs typeface="+mn-lt"/>
              </a:rPr>
              <a:t> = '</a:t>
            </a:r>
            <a:r>
              <a:rPr lang="en-US" dirty="0">
                <a:solidFill>
                  <a:srgbClr val="00B050"/>
                </a:solidFill>
                <a:ea typeface="+mn-lt"/>
                <a:cs typeface="+mn-lt"/>
              </a:rPr>
              <a:t>PROSEK</a:t>
            </a:r>
            <a:r>
              <a:rPr lang="en-US" dirty="0">
                <a:ea typeface="+mn-lt"/>
                <a:cs typeface="+mn-lt"/>
              </a:rPr>
              <a:t>';</a:t>
            </a:r>
          </a:p>
          <a:p>
            <a:pPr marL="457200" lvl="1" indent="0">
              <a:buNone/>
            </a:pPr>
            <a:r>
              <a:rPr lang="en-US">
                <a:solidFill>
                  <a:srgbClr val="0070C0"/>
                </a:solidFill>
                <a:ea typeface="+mn-lt"/>
                <a:cs typeface="+mn-lt"/>
              </a:rPr>
              <a:t>END IF</a:t>
            </a:r>
            <a:r>
              <a:rPr lang="en-US">
                <a:ea typeface="+mn-lt"/>
                <a:cs typeface="+mn-lt"/>
              </a:rPr>
              <a:t>;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marL="457200" lvl="1" indent="0">
              <a:buNone/>
            </a:pP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SELECT </a:t>
            </a:r>
            <a:r>
              <a:rPr lang="en-US" dirty="0" err="1">
                <a:ea typeface="+mn-lt"/>
                <a:cs typeface="+mn-lt"/>
              </a:rPr>
              <a:t>zarada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status_v</a:t>
            </a:r>
            <a:r>
              <a:rPr lang="en-US" dirty="0">
                <a:ea typeface="+mn-lt"/>
                <a:cs typeface="+mn-lt"/>
              </a:rPr>
              <a:t>;</a:t>
            </a:r>
            <a:endParaRPr lang="en-US"/>
          </a:p>
          <a:p>
            <a:pPr marL="0" indent="0">
              <a:buNone/>
            </a:pPr>
            <a:r>
              <a:rPr lang="en-US">
                <a:solidFill>
                  <a:srgbClr val="0070C0"/>
                </a:solidFill>
                <a:ea typeface="+mn-lt"/>
                <a:cs typeface="+mn-lt"/>
              </a:rPr>
              <a:t>END </a:t>
            </a:r>
            <a:r>
              <a:rPr lang="en-US">
                <a:ea typeface="+mn-lt"/>
                <a:cs typeface="+mn-lt"/>
              </a:rPr>
              <a:t>//</a:t>
            </a:r>
            <a:endParaRPr lang="en-US"/>
          </a:p>
          <a:p>
            <a:pPr marL="0" indent="0">
              <a:buNone/>
            </a:pPr>
            <a:r>
              <a:rPr lang="en-US">
                <a:solidFill>
                  <a:srgbClr val="0070C0"/>
                </a:solidFill>
                <a:ea typeface="+mn-lt"/>
                <a:cs typeface="+mn-lt"/>
              </a:rPr>
              <a:t>DELIMITER </a:t>
            </a:r>
            <a:r>
              <a:rPr lang="en-US">
                <a:ea typeface="+mn-lt"/>
                <a:cs typeface="+mn-lt"/>
              </a:rPr>
              <a:t>;</a:t>
            </a:r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7AEE617-EE00-6B86-9B59-123033F0E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0349" y="103543"/>
            <a:ext cx="10515600" cy="1325563"/>
          </a:xfrm>
        </p:spPr>
        <p:txBody>
          <a:bodyPr/>
          <a:lstStyle/>
          <a:p>
            <a:r>
              <a:rPr lang="en-US" sz="3600" dirty="0" err="1"/>
              <a:t>Kompletan</a:t>
            </a:r>
            <a:r>
              <a:rPr lang="en-US" sz="3600" dirty="0"/>
              <a:t> </a:t>
            </a:r>
            <a:r>
              <a:rPr lang="en-US" sz="3600" dirty="0" err="1"/>
              <a:t>kod</a:t>
            </a:r>
            <a:r>
              <a:rPr lang="en-US" sz="3600" dirty="0"/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795152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18591-647C-8A20-B623-9E5CE8136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B7A61-052B-E003-A45B-05BA643A5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ea typeface="+mj-lt"/>
                <a:cs typeface="+mj-lt"/>
              </a:rPr>
              <a:t>System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80030C-E05D-13DF-1BF0-72CD591CA4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8975"/>
            <a:ext cx="10507231" cy="51375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Unapred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definisane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kontrolišu</a:t>
            </a:r>
            <a:r>
              <a:rPr lang="en-US" dirty="0">
                <a:ea typeface="+mn-lt"/>
                <a:cs typeface="+mn-lt"/>
              </a:rPr>
              <a:t> rad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konfiguraciju</a:t>
            </a:r>
            <a:r>
              <a:rPr lang="en-US" dirty="0">
                <a:ea typeface="+mn-lt"/>
                <a:cs typeface="+mn-lt"/>
              </a:rPr>
              <a:t> MySQL </a:t>
            </a:r>
            <a:r>
              <a:rPr lang="en-US" dirty="0" err="1">
                <a:ea typeface="+mn-lt"/>
                <a:cs typeface="+mn-lt"/>
              </a:rPr>
              <a:t>servera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>
                <a:ea typeface="+mn-lt"/>
                <a:cs typeface="+mn-lt"/>
              </a:rPr>
              <a:t>Svaka </a:t>
            </a:r>
            <a:r>
              <a:rPr lang="en-US" err="1">
                <a:ea typeface="+mn-lt"/>
                <a:cs typeface="+mn-lt"/>
              </a:rPr>
              <a:t>varijabla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svoju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podrazumevanu</a:t>
            </a:r>
            <a:r>
              <a:rPr lang="en-US">
                <a:ea typeface="+mn-lt"/>
                <a:cs typeface="+mn-lt"/>
              </a:rPr>
              <a:t> (default) </a:t>
            </a:r>
            <a:r>
              <a:rPr lang="en-US" err="1">
                <a:ea typeface="+mn-lt"/>
                <a:cs typeface="+mn-lt"/>
              </a:rPr>
              <a:t>vrednost</a:t>
            </a:r>
            <a:r>
              <a:rPr lang="en-US">
                <a:ea typeface="+mn-lt"/>
                <a:cs typeface="+mn-lt"/>
              </a:rPr>
              <a:t>.</a:t>
            </a:r>
          </a:p>
          <a:p>
            <a:r>
              <a:rPr lang="en-US" b="1" dirty="0" err="1">
                <a:ea typeface="+mn-lt"/>
                <a:cs typeface="+mn-lt"/>
              </a:rPr>
              <a:t>Prefiks</a:t>
            </a:r>
            <a:r>
              <a:rPr lang="en-US" dirty="0">
                <a:ea typeface="+mn-lt"/>
                <a:cs typeface="+mn-lt"/>
              </a:rPr>
              <a:t>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Kada </a:t>
            </a:r>
            <a:r>
              <a:rPr lang="en-US" dirty="0" err="1">
                <a:ea typeface="+mn-lt"/>
                <a:cs typeface="+mn-lt"/>
              </a:rPr>
              <a:t>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direktno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pozivamo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>
                <a:solidFill>
                  <a:srgbClr val="0070C0"/>
                </a:solidFill>
                <a:ea typeface="+mn-lt"/>
                <a:cs typeface="+mn-lt"/>
              </a:rPr>
              <a:t>SELECT </a:t>
            </a:r>
            <a:r>
              <a:rPr lang="en-US" dirty="0" err="1">
                <a:ea typeface="+mn-lt"/>
                <a:cs typeface="+mn-lt"/>
              </a:rPr>
              <a:t>upitu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koristimo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simbola</a:t>
            </a:r>
            <a:r>
              <a:rPr lang="en-US" dirty="0">
                <a:ea typeface="+mn-lt"/>
                <a:cs typeface="+mn-lt"/>
              </a:rPr>
              <a:t> at: </a:t>
            </a:r>
            <a:endParaRPr lang="en-US" sz="2800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b="1">
                <a:solidFill>
                  <a:srgbClr val="0070C0"/>
                </a:solidFill>
                <a:ea typeface="+mn-lt"/>
                <a:cs typeface="+mn-lt"/>
              </a:rPr>
              <a:t>@@</a:t>
            </a:r>
            <a:r>
              <a:rPr lang="en-US">
                <a:ea typeface="+mn-lt"/>
                <a:cs typeface="+mn-lt"/>
              </a:rPr>
              <a:t>.</a:t>
            </a:r>
            <a:endParaRPr lang="en-US" sz="24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352C9F2-9443-1C98-0054-69A737C003E8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67641B08-6A67-9D23-575F-382F96909859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107F94CF-838F-0C78-1159-920C79D0E7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41D6F836-D55D-230E-686B-637C598D519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67051C7E-F937-CB06-0B72-759079009A3A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521078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5D6165-D70F-600F-B2EF-FD40ED636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9FBE7-180E-406A-3759-58CE2F4F9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Scope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424889-95D0-A86C-922F-E3E839F6E3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88856"/>
            <a:ext cx="10515600" cy="479095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err="1">
                <a:ea typeface="+mn-lt"/>
                <a:cs typeface="+mn-lt"/>
              </a:rPr>
              <a:t>Sistemske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varijable</a:t>
            </a:r>
            <a:r>
              <a:rPr lang="en-US">
                <a:ea typeface="+mn-lt"/>
                <a:cs typeface="+mn-lt"/>
              </a:rPr>
              <a:t> se dele </a:t>
            </a:r>
            <a:r>
              <a:rPr lang="en-US" err="1">
                <a:ea typeface="+mn-lt"/>
                <a:cs typeface="+mn-lt"/>
              </a:rPr>
              <a:t>prema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dometu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kojem</a:t>
            </a:r>
            <a:r>
              <a:rPr lang="en-US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deluju</a:t>
            </a:r>
            <a:r>
              <a:rPr lang="en-US">
                <a:ea typeface="+mn-lt"/>
                <a:cs typeface="+mn-lt"/>
              </a:rPr>
              <a:t>:</a:t>
            </a:r>
            <a:endParaRPr lang="en-US"/>
          </a:p>
          <a:p>
            <a:r>
              <a:rPr lang="en-US">
                <a:ea typeface="+mn-lt"/>
                <a:cs typeface="+mn-lt"/>
              </a:rPr>
              <a:t>GLOBAL: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Važe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err="1">
                <a:ea typeface="+mn-lt"/>
                <a:cs typeface="+mn-lt"/>
              </a:rPr>
              <a:t>ceo</a:t>
            </a:r>
            <a:r>
              <a:rPr lang="en-US" dirty="0">
                <a:ea typeface="+mn-lt"/>
                <a:cs typeface="+mn-lt"/>
              </a:rPr>
              <a:t> server </a:t>
            </a:r>
            <a:r>
              <a:rPr lang="en-US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korisnike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Uticaj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traje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tokom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celog</a:t>
            </a:r>
            <a:r>
              <a:rPr lang="en-US" dirty="0">
                <a:ea typeface="+mn-lt"/>
                <a:cs typeface="+mn-lt"/>
              </a:rPr>
              <a:t> rada </a:t>
            </a:r>
            <a:r>
              <a:rPr lang="en-US" err="1">
                <a:ea typeface="+mn-lt"/>
                <a:cs typeface="+mn-lt"/>
              </a:rPr>
              <a:t>servera</a:t>
            </a:r>
            <a:r>
              <a:rPr lang="en-US" dirty="0">
                <a:ea typeface="+mn-lt"/>
                <a:cs typeface="+mn-lt"/>
              </a:rPr>
              <a:t> (lifecycle).</a:t>
            </a:r>
            <a:endParaRPr lang="en-US"/>
          </a:p>
          <a:p>
            <a:r>
              <a:rPr lang="en-US">
                <a:ea typeface="+mn-lt"/>
                <a:cs typeface="+mn-lt"/>
              </a:rPr>
              <a:t>SESSION: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Važe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err="1">
                <a:ea typeface="+mn-lt"/>
                <a:cs typeface="+mn-lt"/>
              </a:rPr>
              <a:t>vašu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trenutnu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konekciju</a:t>
            </a:r>
            <a:r>
              <a:rPr lang="en-US" dirty="0">
                <a:ea typeface="+mn-lt"/>
                <a:cs typeface="+mn-lt"/>
              </a:rPr>
              <a:t> (session).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Promena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err="1">
                <a:ea typeface="+mn-lt"/>
                <a:cs typeface="+mn-lt"/>
              </a:rPr>
              <a:t>jednoj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sesiji</a:t>
            </a:r>
            <a:r>
              <a:rPr lang="en-US" dirty="0">
                <a:ea typeface="+mn-lt"/>
                <a:cs typeface="+mn-lt"/>
              </a:rPr>
              <a:t> ne </a:t>
            </a:r>
            <a:r>
              <a:rPr lang="en-US" err="1">
                <a:ea typeface="+mn-lt"/>
                <a:cs typeface="+mn-lt"/>
              </a:rPr>
              <a:t>utiče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druge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korisnike</a:t>
            </a:r>
            <a:r>
              <a:rPr lang="en-US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3A101E5-ED8F-968A-E4F5-87DC8BDF137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7807338-01D4-281E-6B44-5EE10DD32186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46D3811-8156-809A-ACAB-C8D631F9E1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F64F9AC0-AF10-8F26-BEEE-C3658059BAA0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858F6FE2-5241-3647-7E32-EE158C441086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618913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C67879-B9B7-ABB8-5578-CF781FA89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B0864-B9F4-C71C-B7D0-2366D0CA4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9207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Pregled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pretraga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varijabli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3DDCA-1ADC-6763-67B6-57E0E8229D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5778"/>
            <a:ext cx="10515600" cy="493268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Za </a:t>
            </a:r>
            <a:r>
              <a:rPr lang="en-US" dirty="0" err="1">
                <a:ea typeface="+mn-lt"/>
                <a:cs typeface="+mn-lt"/>
              </a:rPr>
              <a:t>listanje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komandu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SHOW VARIABLES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Pošto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stotine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uvek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LIKE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filtriranje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Primeri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Sakila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kontekst</a:t>
            </a:r>
            <a:r>
              <a:rPr lang="en-US" dirty="0">
                <a:ea typeface="+mn-lt"/>
                <a:cs typeface="+mn-lt"/>
              </a:rPr>
              <a:t>):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57DD016-3053-3D32-0712-F9DCB4D59D24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7FA5477-C896-FD3B-979D-FCC25AE40D56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1FD8E49D-FD8D-7657-97D7-9C70BBDB9D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15D69EC-B9B5-1503-1C48-25A1B3D1F25C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823AEC92-6002-C0CE-165B-8840ABBD919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close-up of a white background&#10;&#10;AI-generated content may be incorrect.">
            <a:extLst>
              <a:ext uri="{FF2B5EF4-FFF2-40B4-BE49-F238E27FC236}">
                <a16:creationId xmlns:a16="http://schemas.microsoft.com/office/drawing/2014/main" id="{6B91A218-E4C3-419D-B625-913F38BD13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91" b="3076"/>
          <a:stretch>
            <a:fillRect/>
          </a:stretch>
        </p:blipFill>
        <p:spPr>
          <a:xfrm>
            <a:off x="662608" y="3154213"/>
            <a:ext cx="11345715" cy="831697"/>
          </a:xfrm>
          <a:prstGeom prst="rect">
            <a:avLst/>
          </a:prstGeom>
        </p:spPr>
      </p:pic>
      <p:pic>
        <p:nvPicPr>
          <p:cNvPr id="11" name="Picture 10" descr="A close up of a text&#10;&#10;AI-generated content may be incorrect.">
            <a:extLst>
              <a:ext uri="{FF2B5EF4-FFF2-40B4-BE49-F238E27FC236}">
                <a16:creationId xmlns:a16="http://schemas.microsoft.com/office/drawing/2014/main" id="{CDBE985D-55F8-8702-BFFF-3AA862314A9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4" r="1466" b="7303"/>
          <a:stretch>
            <a:fillRect/>
          </a:stretch>
        </p:blipFill>
        <p:spPr>
          <a:xfrm>
            <a:off x="657694" y="4453074"/>
            <a:ext cx="7711224" cy="135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AC11E-5BEE-307B-6206-10AE1C373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51010"/>
            <a:ext cx="10515600" cy="59730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Varijable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programiranju</a:t>
            </a:r>
            <a:endParaRPr lang="en-US" dirty="0" err="1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err="1">
                <a:ea typeface="+mn-lt"/>
                <a:cs typeface="+mn-lt"/>
              </a:rPr>
              <a:t>Varijable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„</a:t>
            </a:r>
            <a:r>
              <a:rPr lang="en-US" err="1">
                <a:ea typeface="+mn-lt"/>
                <a:cs typeface="+mn-lt"/>
              </a:rPr>
              <a:t>kontejneri</a:t>
            </a:r>
            <a:r>
              <a:rPr lang="en-US" dirty="0">
                <a:ea typeface="+mn-lt"/>
                <a:cs typeface="+mn-lt"/>
              </a:rPr>
              <a:t>“ koji </a:t>
            </a:r>
            <a:r>
              <a:rPr lang="en-US" err="1">
                <a:ea typeface="+mn-lt"/>
                <a:cs typeface="+mn-lt"/>
              </a:rPr>
              <a:t>čuvaju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err="1">
                <a:ea typeface="+mn-lt"/>
                <a:cs typeface="+mn-lt"/>
              </a:rPr>
              <a:t>programu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menjati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puta </a:t>
            </a:r>
            <a:r>
              <a:rPr lang="en-US" dirty="0" err="1">
                <a:ea typeface="+mn-lt"/>
                <a:cs typeface="+mn-lt"/>
              </a:rPr>
              <a:t>tokom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izvršavanja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programa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Svaka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ima</a:t>
            </a:r>
            <a:r>
              <a:rPr lang="en-US" dirty="0">
                <a:ea typeface="+mn-lt"/>
                <a:cs typeface="+mn-lt"/>
              </a:rPr>
              <a:t> tip </a:t>
            </a:r>
            <a:r>
              <a:rPr lang="en-US" dirty="0" err="1">
                <a:ea typeface="+mn-lt"/>
                <a:cs typeface="+mn-lt"/>
              </a:rPr>
              <a:t>podatka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određuje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vrstu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čuva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integer, string, float).</a:t>
            </a:r>
          </a:p>
          <a:p>
            <a:r>
              <a:rPr lang="en-US" err="1">
                <a:ea typeface="+mn-lt"/>
                <a:cs typeface="+mn-lt"/>
              </a:rPr>
              <a:t>Deklaracija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tipa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podataka</a:t>
            </a:r>
            <a:endParaRPr lang="en-US" dirty="0" err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U </a:t>
            </a:r>
            <a:r>
              <a:rPr lang="en-US" err="1">
                <a:ea typeface="+mn-lt"/>
                <a:cs typeface="+mn-lt"/>
              </a:rPr>
              <a:t>jezicima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Java, C, C++ </a:t>
            </a:r>
            <a:r>
              <a:rPr lang="en-US" err="1">
                <a:ea typeface="+mn-lt"/>
                <a:cs typeface="+mn-lt"/>
              </a:rPr>
              <a:t>potrebno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err="1">
                <a:ea typeface="+mn-lt"/>
                <a:cs typeface="+mn-lt"/>
              </a:rPr>
              <a:t>unapred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deklarisati</a:t>
            </a:r>
            <a:r>
              <a:rPr lang="en-US" dirty="0">
                <a:ea typeface="+mn-lt"/>
                <a:cs typeface="+mn-lt"/>
              </a:rPr>
              <a:t> tip </a:t>
            </a:r>
            <a:r>
              <a:rPr lang="en-US" err="1">
                <a:ea typeface="+mn-lt"/>
                <a:cs typeface="+mn-lt"/>
              </a:rPr>
              <a:t>podatka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varijable</a:t>
            </a:r>
            <a:r>
              <a:rPr lang="en-US" dirty="0">
                <a:ea typeface="+mn-lt"/>
                <a:cs typeface="+mn-lt"/>
              </a:rPr>
              <a:t> pre </a:t>
            </a:r>
            <a:r>
              <a:rPr lang="en-US" err="1">
                <a:ea typeface="+mn-lt"/>
                <a:cs typeface="+mn-lt"/>
              </a:rPr>
              <a:t>dodeljivanja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>
                <a:ea typeface="+mn-lt"/>
                <a:cs typeface="+mn-lt"/>
              </a:rPr>
              <a:t>vrednosti.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To </a:t>
            </a:r>
            <a:r>
              <a:rPr lang="en-US" err="1">
                <a:ea typeface="+mn-lt"/>
                <a:cs typeface="+mn-lt"/>
              </a:rPr>
              <a:t>znači</a:t>
            </a:r>
            <a:r>
              <a:rPr lang="en-US">
                <a:ea typeface="+mn-lt"/>
                <a:cs typeface="+mn-lt"/>
              </a:rPr>
              <a:t> da </a:t>
            </a:r>
            <a:r>
              <a:rPr lang="en-US" err="1">
                <a:ea typeface="+mn-lt"/>
                <a:cs typeface="+mn-lt"/>
              </a:rPr>
              <a:t>moramo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naglasiti</a:t>
            </a:r>
            <a:r>
              <a:rPr lang="en-US">
                <a:ea typeface="+mn-lt"/>
                <a:cs typeface="+mn-lt"/>
              </a:rPr>
              <a:t> da li je </a:t>
            </a:r>
            <a:r>
              <a:rPr lang="en-US" err="1">
                <a:ea typeface="+mn-lt"/>
                <a:cs typeface="+mn-lt"/>
              </a:rPr>
              <a:t>varijabla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ceo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broj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decimalni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broj</a:t>
            </a:r>
            <a:r>
              <a:rPr lang="en-US">
                <a:ea typeface="+mn-lt"/>
                <a:cs typeface="+mn-lt"/>
              </a:rPr>
              <a:t>, </a:t>
            </a:r>
            <a:r>
              <a:rPr lang="en-US" err="1">
                <a:ea typeface="+mn-lt"/>
                <a:cs typeface="+mn-lt"/>
              </a:rPr>
              <a:t>tekst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err="1">
                <a:ea typeface="+mn-lt"/>
                <a:cs typeface="+mn-lt"/>
              </a:rPr>
              <a:t>itd</a:t>
            </a:r>
            <a:r>
              <a:rPr lang="en-US">
                <a:ea typeface="+mn-lt"/>
                <a:cs typeface="+mn-lt"/>
              </a:rPr>
              <a:t>.</a:t>
            </a:r>
          </a:p>
          <a:p>
            <a:r>
              <a:rPr lang="en-US" dirty="0"/>
              <a:t>Dinamičko </a:t>
            </a:r>
            <a:r>
              <a:rPr lang="en-US" dirty="0" err="1"/>
              <a:t>određivanje</a:t>
            </a:r>
            <a:r>
              <a:rPr lang="en-US" dirty="0"/>
              <a:t> </a:t>
            </a:r>
            <a:r>
              <a:rPr lang="en-US" dirty="0" err="1"/>
              <a:t>tipa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U jezicima kao što je Python, tip podatka se automatski određuje na osnovu dodeljene vrednosti.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>
                <a:ea typeface="+mn-lt"/>
                <a:cs typeface="+mn-lt"/>
              </a:rPr>
              <a:t>Nije potrebno posebno deklarisati tip varijable.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C46189C-0F3B-3C16-B72A-7896F68EDD06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93AE057-657A-E8E2-1386-7755F59A981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4FF5FBE-7825-7A54-0849-67DFB8D274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8B3CE159-65E3-00B1-0EED-75687566968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FBD8618-7877-56B5-D87F-D41E5306AAC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36408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5EDEA-63C3-E58A-F3AF-DA15EC78F5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CB39E-0CC1-B199-1C49-980BAEF76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78" y="111125"/>
            <a:ext cx="10515600" cy="1325563"/>
          </a:xfrm>
        </p:spPr>
        <p:txBody>
          <a:bodyPr/>
          <a:lstStyle/>
          <a:p>
            <a:r>
              <a:rPr lang="en-US" err="1">
                <a:ea typeface="+mj-lt"/>
                <a:cs typeface="+mj-lt"/>
              </a:rPr>
              <a:t>Čitanje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i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izmena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vrednosti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27430-3F60-6892-D890-B27D6ABAA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461" y="1154947"/>
            <a:ext cx="11774556" cy="47127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možemo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čitati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SELECT</a:t>
            </a:r>
            <a:r>
              <a:rPr lang="en-US" dirty="0">
                <a:ea typeface="+mn-lt"/>
                <a:cs typeface="+mn-lt"/>
              </a:rPr>
              <a:t>, a </a:t>
            </a:r>
            <a:r>
              <a:rPr lang="en-US" dirty="0" err="1">
                <a:ea typeface="+mn-lt"/>
                <a:cs typeface="+mn-lt"/>
              </a:rPr>
              <a:t>menjati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solidFill>
                  <a:srgbClr val="0070C0"/>
                </a:solidFill>
                <a:latin typeface="Aptos"/>
                <a:ea typeface="+mn-lt"/>
                <a:cs typeface="+mn-lt"/>
              </a:rPr>
              <a:t>SET</a:t>
            </a:r>
            <a:r>
              <a:rPr lang="en-US" b="1" dirty="0" err="1">
                <a:solidFill>
                  <a:srgbClr val="0070C0"/>
                </a:solidFill>
                <a:ea typeface="+mn-lt"/>
                <a:cs typeface="+mn-lt"/>
              </a:rPr>
              <a:t> </a:t>
            </a:r>
            <a:r>
              <a:rPr lang="en-US" dirty="0">
                <a:ea typeface="+mn-lt"/>
                <a:cs typeface="+mn-lt"/>
              </a:rPr>
              <a:t>u </a:t>
            </a:r>
            <a:r>
              <a:rPr lang="en-US" dirty="0" err="1">
                <a:ea typeface="+mn-lt"/>
                <a:cs typeface="+mn-lt"/>
              </a:rPr>
              <a:t>toku rada </a:t>
            </a:r>
            <a:r>
              <a:rPr lang="en-US" dirty="0">
                <a:ea typeface="+mn-lt"/>
                <a:cs typeface="+mn-lt"/>
              </a:rPr>
              <a:t>(</a:t>
            </a:r>
            <a:r>
              <a:rPr lang="en-US" dirty="0" err="1">
                <a:ea typeface="+mn-lt"/>
                <a:cs typeface="+mn-lt"/>
              </a:rPr>
              <a:t>runtim</a:t>
            </a:r>
            <a:r>
              <a:rPr lang="en-US" dirty="0">
                <a:ea typeface="+mn-lt"/>
                <a:cs typeface="+mn-lt"/>
              </a:rPr>
              <a:t>e</a:t>
            </a:r>
            <a:r>
              <a:rPr lang="en-US" dirty="0" err="1">
                <a:ea typeface="+mn-lt"/>
                <a:cs typeface="+mn-lt"/>
              </a:rPr>
              <a:t>).</a:t>
            </a: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Čitanje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Izmena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6E13B44-1719-6CAB-6DF3-765380406913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4F3EF6D-7242-90A3-A085-292D1B49E397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E86C6929-6834-2B07-24BE-D7BFBD3E6B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4020D99-B1B8-E040-4C12-DCE70F2A044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129C86D-1CC2-6F3E-0CCA-09B31864CA87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close up of text&#10;&#10;AI-generated content may be incorrect.">
            <a:extLst>
              <a:ext uri="{FF2B5EF4-FFF2-40B4-BE49-F238E27FC236}">
                <a16:creationId xmlns:a16="http://schemas.microsoft.com/office/drawing/2014/main" id="{8B233989-8005-E319-606C-0BC78555215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651" r="1786" b="61860"/>
          <a:stretch>
            <a:fillRect/>
          </a:stretch>
        </p:blipFill>
        <p:spPr>
          <a:xfrm>
            <a:off x="2925624" y="2013626"/>
            <a:ext cx="6064825" cy="793151"/>
          </a:xfrm>
          <a:prstGeom prst="rect">
            <a:avLst/>
          </a:prstGeom>
        </p:spPr>
      </p:pic>
      <p:pic>
        <p:nvPicPr>
          <p:cNvPr id="9" name="Picture 8" descr="A close up of text&#10;&#10;AI-generated content may be incorrect.">
            <a:extLst>
              <a:ext uri="{FF2B5EF4-FFF2-40B4-BE49-F238E27FC236}">
                <a16:creationId xmlns:a16="http://schemas.microsoft.com/office/drawing/2014/main" id="{F0D28A04-02AC-8B7D-6695-A8B837E2F8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0000" r="1786" b="8372"/>
          <a:stretch>
            <a:fillRect/>
          </a:stretch>
        </p:blipFill>
        <p:spPr>
          <a:xfrm>
            <a:off x="2991884" y="2952321"/>
            <a:ext cx="6064825" cy="749086"/>
          </a:xfrm>
          <a:prstGeom prst="rect">
            <a:avLst/>
          </a:prstGeom>
        </p:spPr>
      </p:pic>
      <p:pic>
        <p:nvPicPr>
          <p:cNvPr id="11" name="Picture 10" descr="A close up of words&#10;&#10;AI-generated content may be incorrect.">
            <a:extLst>
              <a:ext uri="{FF2B5EF4-FFF2-40B4-BE49-F238E27FC236}">
                <a16:creationId xmlns:a16="http://schemas.microsoft.com/office/drawing/2014/main" id="{89B8BB6B-1375-1C15-6AFD-DA487110D34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327" r="1230" b="17213"/>
          <a:stretch>
            <a:fillRect/>
          </a:stretch>
        </p:blipFill>
        <p:spPr>
          <a:xfrm>
            <a:off x="2989677" y="4409898"/>
            <a:ext cx="8509761" cy="787606"/>
          </a:xfrm>
          <a:prstGeom prst="rect">
            <a:avLst/>
          </a:prstGeom>
        </p:spPr>
      </p:pic>
      <p:pic>
        <p:nvPicPr>
          <p:cNvPr id="12" name="Picture 11" descr="A close up of a word&#10;&#10;AI-generated content may be incorrect.">
            <a:extLst>
              <a:ext uri="{FF2B5EF4-FFF2-40B4-BE49-F238E27FC236}">
                <a16:creationId xmlns:a16="http://schemas.microsoft.com/office/drawing/2014/main" id="{075668AF-B527-9E5E-5E01-2F278159AD3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3830" r="1740" b="7309"/>
          <a:stretch>
            <a:fillRect/>
          </a:stretch>
        </p:blipFill>
        <p:spPr>
          <a:xfrm>
            <a:off x="2987675" y="5324601"/>
            <a:ext cx="6062065" cy="85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561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CE7D4-DED1-DC1F-373A-E6D145BC4E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0DF4F-051E-9248-AE8B-E981CA587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a typeface="+mj-lt"/>
                <a:cs typeface="+mj-lt"/>
              </a:rPr>
              <a:t>Sumarno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4DC98EA-C9B2-11D5-8C45-5C91997487E5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E1673F4-8361-C7E3-DF6F-81C89F78B469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081491A-1E43-5FCD-0418-AD09AEE18E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2943B734-7D91-9654-3BBC-511194F43A3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DDA9570-A48C-AA28-8D33-F03A1E2588AE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11" name="Content Placeholder 10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DC26BD1F-3CC6-54CB-8718-EBFBCD817A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200" y="2197937"/>
            <a:ext cx="10515600" cy="245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52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CE61-552D-817E-C8ED-F2F26D6A8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BE5A0-3EC3-AF02-B254-1ED6FC6FA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Varijable</a:t>
            </a:r>
            <a:r>
              <a:rPr lang="en-US" dirty="0">
                <a:ea typeface="+mj-lt"/>
                <a:cs typeface="+mj-lt"/>
              </a:rPr>
              <a:t> u MySQL-u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A6F33-F099-14DB-A84A-605AE994B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229"/>
            <a:ext cx="10529977" cy="473952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>
                <a:ea typeface="+mn-lt"/>
                <a:cs typeface="+mn-lt"/>
              </a:rPr>
              <a:t>U </a:t>
            </a:r>
            <a:r>
              <a:rPr lang="en-US" b="1" dirty="0">
                <a:ea typeface="+mn-lt"/>
                <a:cs typeface="+mn-lt"/>
              </a:rPr>
              <a:t>MySQL-u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potrebno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posebno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deklarisati</a:t>
            </a:r>
            <a:r>
              <a:rPr lang="en-US" dirty="0">
                <a:ea typeface="+mn-lt"/>
                <a:cs typeface="+mn-lt"/>
              </a:rPr>
              <a:t> tip </a:t>
            </a:r>
            <a:r>
              <a:rPr lang="en-US" dirty="0" err="1">
                <a:ea typeface="+mn-lt"/>
                <a:cs typeface="+mn-lt"/>
              </a:rPr>
              <a:t>podatka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Varijabla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definisati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dobiti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 dirty="0">
              <a:latin typeface="Aptos"/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onsolas"/>
                <a:ea typeface="+mn-lt"/>
                <a:cs typeface="+mn-lt"/>
              </a:rPr>
              <a:t>SET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sz="2800" dirty="0"/>
          </a:p>
          <a:p>
            <a:endParaRPr lang="en-US" dirty="0">
              <a:ea typeface="+mn-lt"/>
              <a:cs typeface="+mn-lt"/>
            </a:endParaRPr>
          </a:p>
          <a:p>
            <a:r>
              <a:rPr lang="en-US" dirty="0" err="1">
                <a:ea typeface="+mn-lt"/>
                <a:cs typeface="+mn-lt"/>
              </a:rPr>
              <a:t>Osnovna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svrha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varijable</a:t>
            </a:r>
            <a:r>
              <a:rPr lang="en-US" dirty="0">
                <a:ea typeface="+mn-lt"/>
                <a:cs typeface="+mn-lt"/>
              </a:rPr>
              <a:t> je da </a:t>
            </a:r>
            <a:r>
              <a:rPr lang="en-US" dirty="0" err="1">
                <a:ea typeface="+mn-lt"/>
                <a:cs typeface="+mn-lt"/>
              </a:rPr>
              <a:t>označi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memorijsku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lokaciju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sačuva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r>
              <a:rPr lang="en-US" dirty="0" err="1">
                <a:ea typeface="+mn-lt"/>
                <a:cs typeface="+mn-lt"/>
              </a:rPr>
              <a:t>Podaci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sačuvani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varijabli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mogu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koristiti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tokom</a:t>
            </a:r>
            <a:r>
              <a:rPr lang="en-US" dirty="0">
                <a:ea typeface="+mn-lt"/>
                <a:cs typeface="+mn-lt"/>
              </a:rPr>
              <a:t> rada </a:t>
            </a:r>
            <a:r>
              <a:rPr lang="en-US" dirty="0" err="1">
                <a:ea typeface="+mn-lt"/>
                <a:cs typeface="+mn-lt"/>
              </a:rPr>
              <a:t>programa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r>
              <a:rPr lang="en-US" dirty="0" err="1"/>
              <a:t>Literatura</a:t>
            </a:r>
            <a:r>
              <a:rPr lang="en-US" dirty="0"/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  <a:hlinkClick r:id="rId2"/>
              </a:rPr>
              <a:t>https://www.tutorialspoint.com/mysql/mysql-variables.htm</a:t>
            </a:r>
            <a:r>
              <a:rPr lang="en-US" dirty="0">
                <a:ea typeface="+mn-lt"/>
                <a:cs typeface="+mn-lt"/>
              </a:rPr>
              <a:t> </a:t>
            </a:r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7206D0-1009-D5DF-335D-015F154E85E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09C463C0-087C-77BD-11A1-F9A16819958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74DB444-FB0E-129D-2EE8-DD8B8CD8F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0D20DD1B-6A99-0256-6BEF-92271E7601A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51636B0-B284-7739-0A62-9AAF204BDD7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3629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2D99C-80D4-BBFC-E1ED-A48559CDA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CD23A-527A-B4DE-FC24-BDBB8F231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Literali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91CAB-D9ED-B15C-390C-C60286BE5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229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Znakovi</a:t>
            </a:r>
            <a:r>
              <a:rPr lang="en-US" dirty="0">
                <a:ea typeface="+mn-lt"/>
                <a:cs typeface="+mn-lt"/>
              </a:rPr>
              <a:t> koji se </a:t>
            </a:r>
            <a:r>
              <a:rPr lang="en-US" dirty="0" err="1">
                <a:ea typeface="+mn-lt"/>
                <a:cs typeface="+mn-lt"/>
              </a:rPr>
              <a:t>koriste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deklaraciju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definisanje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nazivaju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literali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>
                <a:ea typeface="+mn-lt"/>
                <a:cs typeface="+mn-lt"/>
              </a:rPr>
              <a:t>Literal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bilo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naziv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osim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specijalnih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karaktera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brojeva</a:t>
            </a:r>
            <a:endParaRPr lang="en-US" dirty="0" err="1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rezervisanih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ključnih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reči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FF829E-6A57-DC4F-D1EE-701502DA5840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1424B6B-18A4-649B-C114-9C09E1D0EF1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03E3CEAB-FAB1-976E-4F92-D5DCE65317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BFA426E3-5830-C8FA-B5EA-B83D3000269D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43F50F6-EF0E-F4D2-D0E5-2AE57B2A3FA2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66088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733E2-3322-EE13-FB6A-F4D83C42AF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E8C80-56F9-C9F8-B2C4-6E9FABC1B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Tipovi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varijabli</a:t>
            </a:r>
            <a:r>
              <a:rPr lang="en-US" dirty="0">
                <a:ea typeface="+mj-lt"/>
                <a:cs typeface="+mj-lt"/>
              </a:rPr>
              <a:t> u MySQL-u</a:t>
            </a:r>
            <a:endParaRPr lang="en-US" dirty="0"/>
          </a:p>
        </p:txBody>
      </p:sp>
      <p:pic>
        <p:nvPicPr>
          <p:cNvPr id="4" name="Content Placeholder 3" descr="A diagram of a variable&#10;&#10;AI-generated content may be incorrect.">
            <a:extLst>
              <a:ext uri="{FF2B5EF4-FFF2-40B4-BE49-F238E27FC236}">
                <a16:creationId xmlns:a16="http://schemas.microsoft.com/office/drawing/2014/main" id="{4BFE0082-21F5-3359-43A2-25493330897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3603" y="1806292"/>
            <a:ext cx="8077200" cy="390525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23C9D939-0EA1-3398-31DA-6875A702F0E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A28A2BA8-D467-C5C4-0F30-4B9EDCC2FDD5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4C84DB8B-81BC-6202-3B51-2F852E6AF2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70152BB-8114-A22D-3E53-7A427976665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68E3E5B8-EABD-EFC3-DE93-EE10A56233CD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54467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E0078-7BFF-972A-D073-8B15C1BD0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DB11E-CC48-94C2-54F2-A04B0E71D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ea typeface="+mj-lt"/>
                <a:cs typeface="+mj-lt"/>
              </a:rPr>
              <a:t>User-Defined Variables</a:t>
            </a:r>
            <a:endParaRPr lang="en-US" b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4C8DE-46FA-9672-E4D0-9BF82B716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229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Mehanizam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omogućava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sačuvamo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iskoristimo</a:t>
            </a:r>
            <a:r>
              <a:rPr lang="en-US" dirty="0">
                <a:ea typeface="+mn-lt"/>
                <a:cs typeface="+mn-lt"/>
              </a:rPr>
              <a:t> je u </a:t>
            </a:r>
            <a:r>
              <a:rPr lang="en-US" dirty="0" err="1">
                <a:ea typeface="+mn-lt"/>
                <a:cs typeface="+mn-lt"/>
              </a:rPr>
              <a:t>drugom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Postoje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tokom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trajanja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trenutne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sesije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konekcije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endParaRPr lang="en-US" dirty="0">
              <a:ea typeface="+mn-lt"/>
              <a:cs typeface="+mn-lt"/>
            </a:endParaRPr>
          </a:p>
          <a:p>
            <a:r>
              <a:rPr lang="en-US" b="1" dirty="0" err="1">
                <a:ea typeface="+mn-lt"/>
                <a:cs typeface="+mn-lt"/>
              </a:rPr>
              <a:t>Prefiks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Obavezno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simbol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@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ispred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imena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  <a:p>
            <a:r>
              <a:rPr lang="en-US" b="1" dirty="0" err="1">
                <a:ea typeface="+mn-lt"/>
                <a:cs typeface="+mn-lt"/>
              </a:rPr>
              <a:t>Tipovi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: Celi </a:t>
            </a:r>
            <a:r>
              <a:rPr lang="en-US" dirty="0" err="1">
                <a:ea typeface="+mn-lt"/>
                <a:cs typeface="+mn-lt"/>
              </a:rPr>
              <a:t>brojevi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decimalni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logički</a:t>
            </a:r>
            <a:r>
              <a:rPr lang="en-US" dirty="0">
                <a:ea typeface="+mn-lt"/>
                <a:cs typeface="+mn-lt"/>
              </a:rPr>
              <a:t> (Boolean), </a:t>
            </a:r>
            <a:r>
              <a:rPr lang="en-US" dirty="0" err="1">
                <a:ea typeface="+mn-lt"/>
                <a:cs typeface="+mn-lt"/>
              </a:rPr>
              <a:t>tekstualni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3BB594D-71C3-91BE-E81E-F62811D7E56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D97E23E-488E-5367-BCED-68C4C3D8DF11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6319244D-7CCB-8DF8-5FFF-FBDEEB884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405A787-3E12-B2A3-3CDB-E998B2CB7C0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AFF0BDE-A138-A8AE-3C4F-260073D746F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804497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F5EDE-930E-E9A2-7635-D7D100ECA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8B1B-6F0B-CBE3-A529-AAA747DD2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7871"/>
            <a:ext cx="10515600" cy="1325563"/>
          </a:xfrm>
        </p:spPr>
        <p:txBody>
          <a:bodyPr/>
          <a:lstStyle/>
          <a:p>
            <a:r>
              <a:rPr lang="en-US" err="1">
                <a:ea typeface="+mj-lt"/>
                <a:cs typeface="+mj-lt"/>
              </a:rPr>
              <a:t>Sintaksa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i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deklarisanje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7B30C-E415-4A4F-EFC2-34EF9E2542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54" y="1548379"/>
            <a:ext cx="10507231" cy="528543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Postoje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osnovna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načina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dodelu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varijabli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/>
          </a:p>
          <a:p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SET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endParaRPr lang="en-US" dirty="0"/>
          </a:p>
          <a:p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C00000"/>
                </a:solidFill>
                <a:ea typeface="+mn-lt"/>
                <a:cs typeface="+mn-lt"/>
              </a:rPr>
              <a:t>SELECT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>
              <a:ea typeface="+mn-lt"/>
              <a:cs typeface="+mn-lt"/>
            </a:endParaRPr>
          </a:p>
          <a:p>
            <a:endParaRPr lang="en-US"/>
          </a:p>
          <a:p>
            <a:endParaRPr lang="en-US" dirty="0">
              <a:ea typeface="+mn-lt"/>
              <a:cs typeface="+mn-lt"/>
            </a:endParaRPr>
          </a:p>
          <a:p>
            <a:r>
              <a:rPr lang="en-US" b="1" dirty="0" err="1">
                <a:ea typeface="+mn-lt"/>
                <a:cs typeface="+mn-lt"/>
              </a:rPr>
              <a:t>Važna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napomena</a:t>
            </a:r>
            <a:r>
              <a:rPr lang="en-US" dirty="0">
                <a:ea typeface="+mn-lt"/>
                <a:cs typeface="+mn-lt"/>
              </a:rPr>
              <a:t>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SELECT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koristimo</a:t>
            </a:r>
            <a:r>
              <a:rPr lang="en-US" b="1" dirty="0">
                <a:solidFill>
                  <a:srgbClr val="0070C0"/>
                </a:solidFill>
                <a:ea typeface="+mn-lt"/>
                <a:cs typeface="+mn-lt"/>
              </a:rPr>
              <a:t> :=</a:t>
            </a:r>
            <a:r>
              <a:rPr lang="en-US" dirty="0">
                <a:ea typeface="+mn-lt"/>
                <a:cs typeface="+mn-lt"/>
              </a:rPr>
              <a:t> (operator </a:t>
            </a:r>
            <a:r>
              <a:rPr lang="en-US" dirty="0" err="1">
                <a:ea typeface="+mn-lt"/>
                <a:cs typeface="+mn-lt"/>
              </a:rPr>
              <a:t>dodele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kako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bismo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razlikovali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dodelu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 od </a:t>
            </a:r>
            <a:r>
              <a:rPr lang="en-US" dirty="0" err="1">
                <a:ea typeface="+mn-lt"/>
                <a:cs typeface="+mn-lt"/>
              </a:rPr>
              <a:t>običnog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poređenja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sz="28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E2B4F91-4B02-F2E5-5605-E1AABBEC58C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68350474-DE2D-368B-B3D5-316E20CFD78D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F63B626-242B-79AB-4A5C-885898E17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15AD49BF-8A89-5124-3500-34279F65D71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F5DCCDA5-EE39-A7C7-4252-DC68CC1A478B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close-up of a logo&#10;&#10;AI-generated content may be incorrect.">
            <a:extLst>
              <a:ext uri="{FF2B5EF4-FFF2-40B4-BE49-F238E27FC236}">
                <a16:creationId xmlns:a16="http://schemas.microsoft.com/office/drawing/2014/main" id="{78C5BE4A-62F2-91FC-2454-8A082678CB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5" t="19318" r="-115" b="14773"/>
          <a:stretch>
            <a:fillRect/>
          </a:stretch>
        </p:blipFill>
        <p:spPr>
          <a:xfrm>
            <a:off x="2996821" y="2553622"/>
            <a:ext cx="6141503" cy="408968"/>
          </a:xfrm>
          <a:prstGeom prst="rect">
            <a:avLst/>
          </a:prstGeom>
        </p:spPr>
      </p:pic>
      <p:pic>
        <p:nvPicPr>
          <p:cNvPr id="9" name="Picture 8" descr="A close-up of a sign&#10;&#10;AI-generated content may be incorrect.">
            <a:extLst>
              <a:ext uri="{FF2B5EF4-FFF2-40B4-BE49-F238E27FC236}">
                <a16:creationId xmlns:a16="http://schemas.microsoft.com/office/drawing/2014/main" id="{149BDE4F-90E2-0B43-48F0-6A8E49A8EA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6" t="10054" r="2142" b="10465"/>
          <a:stretch>
            <a:fillRect/>
          </a:stretch>
        </p:blipFill>
        <p:spPr>
          <a:xfrm>
            <a:off x="2992557" y="3520339"/>
            <a:ext cx="6149793" cy="97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540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062D-11AA-A8C7-3E71-29BB2F3B2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0D22-7DF1-6CD0-1D16-0DCF71210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+mj-lt"/>
                <a:cs typeface="+mj-lt"/>
              </a:rPr>
              <a:t>Primer 1 – </a:t>
            </a:r>
            <a:r>
              <a:rPr lang="en-US" dirty="0" err="1">
                <a:ea typeface="+mj-lt"/>
                <a:cs typeface="+mj-lt"/>
              </a:rPr>
              <a:t>Filtriranje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pomoću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varijable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1534B-740A-461B-814B-9EA06FCBC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ea typeface="+mn-lt"/>
                <a:cs typeface="+mn-lt"/>
              </a:rPr>
              <a:t>Scenario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Želimo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pronađemo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najduži</a:t>
            </a:r>
            <a:r>
              <a:rPr lang="en-US" dirty="0">
                <a:ea typeface="+mn-lt"/>
                <a:cs typeface="+mn-lt"/>
              </a:rPr>
              <a:t> film u </a:t>
            </a:r>
            <a:r>
              <a:rPr lang="en-US" dirty="0" err="1">
                <a:ea typeface="+mn-lt"/>
                <a:cs typeface="+mn-lt"/>
              </a:rPr>
              <a:t>Sakila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bazi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da taj </a:t>
            </a:r>
            <a:r>
              <a:rPr lang="en-US" dirty="0" err="1">
                <a:ea typeface="+mn-lt"/>
                <a:cs typeface="+mn-lt"/>
              </a:rPr>
              <a:t>podatak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iskoristimo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dalje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pretrage</a:t>
            </a:r>
            <a:r>
              <a:rPr lang="en-US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63F788D-9432-EBF0-A9EB-E609EE0F5BF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8FB8F67-6B84-20CC-F5E8-5E540D7DC35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25CBAD66-2236-5F39-8FD8-38F1B61E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4061C83-1B8F-61AE-BFB4-29385D6BC143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48DBBCE-1FA6-F4BB-A9EB-9A439F8936D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close up of a text&#10;&#10;AI-generated content may be incorrect.">
            <a:extLst>
              <a:ext uri="{FF2B5EF4-FFF2-40B4-BE49-F238E27FC236}">
                <a16:creationId xmlns:a16="http://schemas.microsoft.com/office/drawing/2014/main" id="{EB611E0D-5B2A-A50C-1B95-A176B47C36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209" b="11458"/>
          <a:stretch>
            <a:fillRect/>
          </a:stretch>
        </p:blipFill>
        <p:spPr>
          <a:xfrm>
            <a:off x="1467133" y="2775083"/>
            <a:ext cx="9246360" cy="942600"/>
          </a:xfrm>
          <a:prstGeom prst="rect">
            <a:avLst/>
          </a:prstGeom>
        </p:spPr>
      </p:pic>
      <p:pic>
        <p:nvPicPr>
          <p:cNvPr id="9" name="Picture 8" descr="A close up of words&#10;&#10;AI-generated content may be incorrect.">
            <a:extLst>
              <a:ext uri="{FF2B5EF4-FFF2-40B4-BE49-F238E27FC236}">
                <a16:creationId xmlns:a16="http://schemas.microsoft.com/office/drawing/2014/main" id="{9BA0ABB9-4E0F-C2F8-F440-C90933536C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531" b="2655"/>
          <a:stretch>
            <a:fillRect/>
          </a:stretch>
        </p:blipFill>
        <p:spPr>
          <a:xfrm>
            <a:off x="1463367" y="4003556"/>
            <a:ext cx="7582218" cy="180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54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EDB98-C2E6-9DE7-49DC-1536AEB71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3D9F5-35EA-3693-A616-8A4A32884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3543"/>
            <a:ext cx="10515600" cy="1325563"/>
          </a:xfrm>
        </p:spPr>
        <p:txBody>
          <a:bodyPr/>
          <a:lstStyle/>
          <a:p>
            <a:r>
              <a:rPr lang="en-US" dirty="0">
                <a:ea typeface="+mj-lt"/>
                <a:cs typeface="+mj-lt"/>
              </a:rPr>
              <a:t>Primer 2 – Rad </a:t>
            </a:r>
            <a:r>
              <a:rPr lang="en-US" dirty="0" err="1">
                <a:ea typeface="+mj-lt"/>
                <a:cs typeface="+mj-lt"/>
              </a:rPr>
              <a:t>sa</a:t>
            </a:r>
            <a:r>
              <a:rPr lang="en-US" dirty="0">
                <a:ea typeface="+mj-lt"/>
                <a:cs typeface="+mj-lt"/>
              </a:rPr>
              <a:t> ID-</a:t>
            </a:r>
            <a:r>
              <a:rPr lang="en-US" dirty="0" err="1">
                <a:ea typeface="+mj-lt"/>
                <a:cs typeface="+mj-lt"/>
              </a:rPr>
              <a:t>evima</a:t>
            </a:r>
            <a:r>
              <a:rPr lang="en-US" dirty="0">
                <a:ea typeface="+mj-lt"/>
                <a:cs typeface="+mj-lt"/>
              </a:rPr>
              <a:t> (</a:t>
            </a:r>
            <a:r>
              <a:rPr lang="en-US" dirty="0" err="1">
                <a:ea typeface="+mj-lt"/>
                <a:cs typeface="+mj-lt"/>
              </a:rPr>
              <a:t>Relacije</a:t>
            </a:r>
            <a:r>
              <a:rPr lang="en-US" dirty="0">
                <a:ea typeface="+mj-lt"/>
                <a:cs typeface="+mj-lt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3822F-C677-6D93-A31A-46178A508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40879"/>
            <a:ext cx="11175241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ea typeface="+mn-lt"/>
                <a:cs typeface="+mn-lt"/>
              </a:rPr>
              <a:t>Scenario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Čuvamo</a:t>
            </a:r>
            <a:r>
              <a:rPr lang="en-US" dirty="0">
                <a:ea typeface="+mn-lt"/>
                <a:cs typeface="+mn-lt"/>
              </a:rPr>
              <a:t> ID </a:t>
            </a:r>
            <a:r>
              <a:rPr lang="en-US" dirty="0" err="1">
                <a:ea typeface="+mn-lt"/>
                <a:cs typeface="+mn-lt"/>
              </a:rPr>
              <a:t>određenog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glumca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bismo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lakše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izlistali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njegove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filmove</a:t>
            </a:r>
            <a:r>
              <a:rPr lang="en-US" dirty="0">
                <a:ea typeface="+mn-lt"/>
                <a:cs typeface="+mn-lt"/>
              </a:rPr>
              <a:t> bez </a:t>
            </a:r>
            <a:r>
              <a:rPr lang="en-US" dirty="0" err="1">
                <a:ea typeface="+mn-lt"/>
                <a:cs typeface="+mn-lt"/>
              </a:rPr>
              <a:t>stalnog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kucanja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njegovog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imena</a:t>
            </a:r>
            <a:r>
              <a:rPr lang="en-US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07ADE85-2737-48C3-2D45-B4E0ACD5BA8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020CB25-0C15-3A8F-5CB1-5661D1AD2624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9E5B3F19-C213-9C16-EFF6-C200B4A9C7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162F7C64-FA17-BFC8-EF3D-79AA5E9F260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2E759CA-ECDF-1B0B-18B4-E46884C972DF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11" name="Picture 10" descr="A white background with black and green text&#10;&#10;AI-generated content may be incorrect.">
            <a:extLst>
              <a:ext uri="{FF2B5EF4-FFF2-40B4-BE49-F238E27FC236}">
                <a16:creationId xmlns:a16="http://schemas.microsoft.com/office/drawing/2014/main" id="{8A48BA2A-4692-274B-F6B9-068C7FDDDEE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830" r="1299" b="1277"/>
          <a:stretch>
            <a:fillRect/>
          </a:stretch>
        </p:blipFill>
        <p:spPr>
          <a:xfrm>
            <a:off x="1689407" y="2030601"/>
            <a:ext cx="8824031" cy="2358556"/>
          </a:xfrm>
          <a:prstGeom prst="rect">
            <a:avLst/>
          </a:prstGeom>
        </p:spPr>
      </p:pic>
      <p:pic>
        <p:nvPicPr>
          <p:cNvPr id="12" name="Picture 11" descr="A white background with text&#10;&#10;AI-generated content may be incorrect.">
            <a:extLst>
              <a:ext uri="{FF2B5EF4-FFF2-40B4-BE49-F238E27FC236}">
                <a16:creationId xmlns:a16="http://schemas.microsoft.com/office/drawing/2014/main" id="{D98BCDFC-6B36-C91F-3E05-5F7E0B3CAF3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121" b="2917"/>
          <a:stretch>
            <a:fillRect/>
          </a:stretch>
        </p:blipFill>
        <p:spPr>
          <a:xfrm>
            <a:off x="1694028" y="4387044"/>
            <a:ext cx="7348197" cy="207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74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Varijable u MySQL-u</vt:lpstr>
      <vt:lpstr>Literali</vt:lpstr>
      <vt:lpstr>Tipovi varijabli u MySQL-u</vt:lpstr>
      <vt:lpstr>User-Defined Variables</vt:lpstr>
      <vt:lpstr>Sintaksa i deklarisanje</vt:lpstr>
      <vt:lpstr>Primer 1 – Filtriranje pomoću varijable</vt:lpstr>
      <vt:lpstr>Primer 2 – Rad sa ID-evima (Relacije)</vt:lpstr>
      <vt:lpstr>Local Variables</vt:lpstr>
      <vt:lpstr>Sintaksa</vt:lpstr>
      <vt:lpstr>Primer: Lokalna varijabla u proceduri</vt:lpstr>
      <vt:lpstr>PowerPoint Presentation</vt:lpstr>
      <vt:lpstr>PowerPoint Presentation</vt:lpstr>
      <vt:lpstr>PowerPoint Presentation</vt:lpstr>
      <vt:lpstr>Kompletan kod:</vt:lpstr>
      <vt:lpstr>System Variables</vt:lpstr>
      <vt:lpstr>Scope</vt:lpstr>
      <vt:lpstr>Pregled i pretraga varijabli</vt:lpstr>
      <vt:lpstr>Čitanje i izmena vrednosti</vt:lpstr>
      <vt:lpstr>Sumarno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899</cp:revision>
  <dcterms:created xsi:type="dcterms:W3CDTF">2026-02-19T08:54:33Z</dcterms:created>
  <dcterms:modified xsi:type="dcterms:W3CDTF">2026-03-10T19:06:12Z</dcterms:modified>
</cp:coreProperties>
</file>